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orwester" charset="1" panose="00000506000000000000"/>
      <p:regular r:id="rId22"/>
    </p:embeddedFont>
    <p:embeddedFont>
      <p:font typeface="Helvetica World" charset="1" panose="020B0500040000020004"/>
      <p:regular r:id="rId23"/>
    </p:embeddedFont>
    <p:embeddedFont>
      <p:font typeface="Helvetica World Bold" charset="1" panose="020B080004000002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1.png" Type="http://schemas.openxmlformats.org/officeDocument/2006/relationships/image"/><Relationship Id="rId4" Target="../media/image12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7.png" Type="http://schemas.openxmlformats.org/officeDocument/2006/relationships/image"/><Relationship Id="rId4" Target="../media/image18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58858" y="490732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0"/>
                </a:moveTo>
                <a:lnTo>
                  <a:pt x="3247476" y="0"/>
                </a:lnTo>
                <a:lnTo>
                  <a:pt x="3247476" y="472360"/>
                </a:lnTo>
                <a:lnTo>
                  <a:pt x="0" y="472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15399382" y="490732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6" y="472360"/>
                </a:lnTo>
                <a:lnTo>
                  <a:pt x="3247476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053909"/>
            <a:ext cx="263267" cy="204391"/>
          </a:xfrm>
          <a:custGeom>
            <a:avLst/>
            <a:gdLst/>
            <a:ahLst/>
            <a:cxnLst/>
            <a:rect r="r" b="b" t="t" l="l"/>
            <a:pathLst>
              <a:path h="204391" w="263267">
                <a:moveTo>
                  <a:pt x="0" y="0"/>
                </a:moveTo>
                <a:lnTo>
                  <a:pt x="263267" y="0"/>
                </a:lnTo>
                <a:lnTo>
                  <a:pt x="263267" y="204391"/>
                </a:lnTo>
                <a:lnTo>
                  <a:pt x="0" y="204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996033" y="9053909"/>
            <a:ext cx="263267" cy="204391"/>
          </a:xfrm>
          <a:custGeom>
            <a:avLst/>
            <a:gdLst/>
            <a:ahLst/>
            <a:cxnLst/>
            <a:rect r="r" b="b" t="t" l="l"/>
            <a:pathLst>
              <a:path h="204391" w="263267">
                <a:moveTo>
                  <a:pt x="263267" y="0"/>
                </a:moveTo>
                <a:lnTo>
                  <a:pt x="0" y="0"/>
                </a:lnTo>
                <a:lnTo>
                  <a:pt x="0" y="204391"/>
                </a:lnTo>
                <a:lnTo>
                  <a:pt x="263267" y="204391"/>
                </a:lnTo>
                <a:lnTo>
                  <a:pt x="26326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337383" cy="1157444"/>
          </a:xfrm>
          <a:custGeom>
            <a:avLst/>
            <a:gdLst/>
            <a:ahLst/>
            <a:cxnLst/>
            <a:rect r="r" b="b" t="t" l="l"/>
            <a:pathLst>
              <a:path h="1157444" w="1337383">
                <a:moveTo>
                  <a:pt x="0" y="0"/>
                </a:moveTo>
                <a:lnTo>
                  <a:pt x="1337383" y="0"/>
                </a:lnTo>
                <a:lnTo>
                  <a:pt x="1337383" y="1157444"/>
                </a:lnTo>
                <a:lnTo>
                  <a:pt x="0" y="1157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7391" y="2505411"/>
            <a:ext cx="14893217" cy="344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8"/>
              </a:lnSpc>
            </a:pPr>
            <a:r>
              <a:rPr lang="en-US" sz="5203" spc="-254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ОБНОВЉИВ ИЗВОР ЕЛЕКТРИЧНЕ ЕНЕРГИЈЕ – ПАМЕТНЕ КИНЕТИЧКЕ ПЛОЧЕ ЗА ГЕНЕРИСАЊЕ ЕЛЕКТРИЧНЕ ЕНЕРГИЈЕ ИЗ САОБРАЋАЈА</a:t>
            </a:r>
          </a:p>
          <a:p>
            <a:pPr algn="ctr">
              <a:lnSpc>
                <a:spcPts val="686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5921917" y="1048018"/>
            <a:ext cx="1337383" cy="1157444"/>
          </a:xfrm>
          <a:custGeom>
            <a:avLst/>
            <a:gdLst/>
            <a:ahLst/>
            <a:cxnLst/>
            <a:rect r="r" b="b" t="t" l="l"/>
            <a:pathLst>
              <a:path h="1157444" w="1337383">
                <a:moveTo>
                  <a:pt x="1337383" y="0"/>
                </a:moveTo>
                <a:lnTo>
                  <a:pt x="0" y="0"/>
                </a:lnTo>
                <a:lnTo>
                  <a:pt x="0" y="1157444"/>
                </a:lnTo>
                <a:lnTo>
                  <a:pt x="1337383" y="1157444"/>
                </a:lnTo>
                <a:lnTo>
                  <a:pt x="133738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67390" y="5902731"/>
            <a:ext cx="9353219" cy="2764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АЛЕКСА АНТИЋ RI 131/23</a:t>
            </a:r>
          </a:p>
          <a:p>
            <a:pPr algn="ctr">
              <a:lnSpc>
                <a:spcPts val="5544"/>
              </a:lnSpc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Милош Руљевић RI 8/23</a:t>
            </a:r>
          </a:p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Богдан Алемпијевић</a:t>
            </a: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RI 79/23</a:t>
            </a:r>
          </a:p>
          <a:p>
            <a:pPr algn="ctr">
              <a:lnSpc>
                <a:spcPts val="55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347" y="0"/>
            <a:ext cx="16231953" cy="10287000"/>
          </a:xfrm>
          <a:custGeom>
            <a:avLst/>
            <a:gdLst/>
            <a:ahLst/>
            <a:cxnLst/>
            <a:rect r="r" b="b" t="t" l="l"/>
            <a:pathLst>
              <a:path h="10287000" w="16231953">
                <a:moveTo>
                  <a:pt x="0" y="0"/>
                </a:moveTo>
                <a:lnTo>
                  <a:pt x="16231953" y="0"/>
                </a:lnTo>
                <a:lnTo>
                  <a:pt x="162319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16343616" y="79252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36545" y="2863733"/>
            <a:ext cx="6519042" cy="61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rect(IN_V := Uac, IN_I := Iac);</a:t>
            </a:r>
          </a:p>
          <a:p>
            <a:pPr algn="l">
              <a:lnSpc>
                <a:spcPts val="2729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Udc := rect.Udc;</a:t>
            </a:r>
          </a:p>
          <a:p>
            <a:pPr algn="l">
              <a:lnSpc>
                <a:spcPts val="2729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Idc := rect.Idc;</a:t>
            </a:r>
          </a:p>
          <a:p>
            <a:pPr algn="l">
              <a:lnSpc>
                <a:spcPts val="2729"/>
              </a:lnSpc>
            </a:pPr>
          </a:p>
          <a:p>
            <a:pPr algn="l">
              <a:lnSpc>
                <a:spcPts val="2729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Pdc := Udc * Idc;</a:t>
            </a:r>
          </a:p>
          <a:p>
            <a:pPr algn="l">
              <a:lnSpc>
                <a:spcPts val="2729"/>
              </a:lnSpc>
            </a:pPr>
          </a:p>
          <a:p>
            <a:pPr algn="l">
              <a:lnSpc>
                <a:spcPts val="2729"/>
              </a:lnSpc>
              <a:spcBef>
                <a:spcPct val="0"/>
              </a:spcBef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swMPPT := (Pdc &gt; 15.0);</a:t>
            </a:r>
          </a:p>
          <a:p>
            <a:pPr algn="l">
              <a:lnSpc>
                <a:spcPts val="2729"/>
              </a:lnSpc>
              <a:spcBef>
                <a:spcPct val="0"/>
              </a:spcBef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mppt(Enable := swMPPT, U := Udc, I := Idc);</a:t>
            </a:r>
          </a:p>
          <a:p>
            <a:pPr algn="l">
              <a:lnSpc>
                <a:spcPts val="2729"/>
              </a:lnSpc>
              <a:spcBef>
                <a:spcPct val="0"/>
              </a:spcBef>
            </a:pPr>
          </a:p>
          <a:p>
            <a:pPr algn="l">
              <a:lnSpc>
                <a:spcPts val="2729"/>
              </a:lnSpc>
              <a:spcBef>
                <a:spcPct val="0"/>
              </a:spcBef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dcdc(Uin := Udc, Iin := Idc, Duty := mppt.DutyOpt);</a:t>
            </a:r>
          </a:p>
          <a:p>
            <a:pPr algn="l">
              <a:lnSpc>
                <a:spcPts val="2729"/>
              </a:lnSpc>
              <a:spcBef>
                <a:spcPct val="0"/>
              </a:spcBef>
            </a:pPr>
          </a:p>
          <a:p>
            <a:pPr algn="l">
              <a:lnSpc>
                <a:spcPts val="2729"/>
              </a:lnSpc>
              <a:spcBef>
                <a:spcPct val="0"/>
              </a:spcBef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BatFull := (BatSoC &gt;= 95.0);</a:t>
            </a:r>
          </a:p>
          <a:p>
            <a:pPr algn="l">
              <a:lnSpc>
                <a:spcPts val="2729"/>
              </a:lnSpc>
              <a:spcBef>
                <a:spcPct val="0"/>
              </a:spcBef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swChg := NOT BatFull;</a:t>
            </a:r>
          </a:p>
          <a:p>
            <a:pPr algn="l">
              <a:lnSpc>
                <a:spcPts val="2729"/>
              </a:lnSpc>
              <a:spcBef>
                <a:spcPct val="0"/>
              </a:spcBef>
            </a:pPr>
          </a:p>
          <a:p>
            <a:pPr algn="l">
              <a:lnSpc>
                <a:spcPts val="2729"/>
              </a:lnSpc>
              <a:spcBef>
                <a:spcPct val="0"/>
              </a:spcBef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swChg THEN</a:t>
            </a:r>
          </a:p>
          <a:p>
            <a:pPr algn="l">
              <a:lnSpc>
                <a:spcPts val="2729"/>
              </a:lnSpc>
              <a:spcBef>
                <a:spcPct val="0"/>
              </a:spcBef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BatSoC := BatSoC + 0.1;</a:t>
            </a:r>
          </a:p>
          <a:p>
            <a:pPr algn="l">
              <a:lnSpc>
                <a:spcPts val="2729"/>
              </a:lnSpc>
              <a:spcBef>
                <a:spcPct val="0"/>
              </a:spcBef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END_IF;</a:t>
            </a:r>
          </a:p>
          <a:p>
            <a:pPr algn="l">
              <a:lnSpc>
                <a:spcPts val="2729"/>
              </a:lnSpc>
              <a:spcBef>
                <a:spcPct val="0"/>
              </a:spcBef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END_PROGRAM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04335" y="2269345"/>
            <a:ext cx="6732210" cy="739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PROGRAM KineticPlate_RTcontrol</a:t>
            </a: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VAR</a:t>
            </a: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Uac</a:t>
            </a: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: LREAL := 0.0;</a:t>
            </a: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Iac : LREAL := 0.0;</a:t>
            </a:r>
          </a:p>
          <a:p>
            <a:pPr algn="l">
              <a:lnSpc>
                <a:spcPts val="3148"/>
              </a:lnSpc>
            </a:pP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Udc : LREAL := 0.0;</a:t>
            </a: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Idc : LREAL := 0.0;</a:t>
            </a: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Pdc : LREAL := 0.0;</a:t>
            </a:r>
          </a:p>
          <a:p>
            <a:pPr algn="l">
              <a:lnSpc>
                <a:spcPts val="3148"/>
              </a:lnSpc>
            </a:pP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swMPPT : BOOL := FALSE;</a:t>
            </a: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swChg : BOOL := FALSE;</a:t>
            </a:r>
          </a:p>
          <a:p>
            <a:pPr algn="l">
              <a:lnSpc>
                <a:spcPts val="3148"/>
              </a:lnSpc>
            </a:pP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BatSoC : LREAL := 80.0;</a:t>
            </a: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BatFull :</a:t>
            </a: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BOOL := FALSE;</a:t>
            </a:r>
          </a:p>
          <a:p>
            <a:pPr algn="l">
              <a:lnSpc>
                <a:spcPts val="3148"/>
              </a:lnSpc>
            </a:pP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rect : FB_Rectifier;</a:t>
            </a: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mppt : FB_MPPT;</a:t>
            </a: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dcdc : FB_DCDC_Conv;</a:t>
            </a:r>
          </a:p>
          <a:p>
            <a:pPr algn="l">
              <a:lnSpc>
                <a:spcPts val="3148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END_VAR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4241259" y="3051381"/>
            <a:ext cx="251564" cy="764422"/>
          </a:xfrm>
          <a:custGeom>
            <a:avLst/>
            <a:gdLst/>
            <a:ahLst/>
            <a:cxnLst/>
            <a:rect r="r" b="b" t="t" l="l"/>
            <a:pathLst>
              <a:path h="764422" w="251564">
                <a:moveTo>
                  <a:pt x="0" y="0"/>
                </a:moveTo>
                <a:lnTo>
                  <a:pt x="251564" y="0"/>
                </a:lnTo>
                <a:lnTo>
                  <a:pt x="251564" y="764422"/>
                </a:lnTo>
                <a:lnTo>
                  <a:pt x="0" y="764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0422" y="962025"/>
            <a:ext cx="15432246" cy="101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4"/>
              </a:lnSpc>
            </a:pPr>
            <a:r>
              <a:rPr lang="en-US" sz="6200" spc="-303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РЕПРЕЗЕНТАТИВНИ ПРИМЕР КОДА У PLC-У: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96197" y="3167844"/>
            <a:ext cx="2430877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улазне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вредности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4241259" y="4249076"/>
            <a:ext cx="377347" cy="1146633"/>
          </a:xfrm>
          <a:custGeom>
            <a:avLst/>
            <a:gdLst/>
            <a:ahLst/>
            <a:cxnLst/>
            <a:rect r="r" b="b" t="t" l="l"/>
            <a:pathLst>
              <a:path h="1146633" w="377347">
                <a:moveTo>
                  <a:pt x="0" y="0"/>
                </a:moveTo>
                <a:lnTo>
                  <a:pt x="377346" y="0"/>
                </a:lnTo>
                <a:lnTo>
                  <a:pt x="377346" y="1146633"/>
                </a:lnTo>
                <a:lnTo>
                  <a:pt x="0" y="11466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50748" y="4519497"/>
            <a:ext cx="2430877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DC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параметри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5270440" y="5811463"/>
            <a:ext cx="251564" cy="764422"/>
          </a:xfrm>
          <a:custGeom>
            <a:avLst/>
            <a:gdLst/>
            <a:ahLst/>
            <a:cxnLst/>
            <a:rect r="r" b="b" t="t" l="l"/>
            <a:pathLst>
              <a:path h="764422" w="251564">
                <a:moveTo>
                  <a:pt x="0" y="0"/>
                </a:moveTo>
                <a:lnTo>
                  <a:pt x="251564" y="0"/>
                </a:lnTo>
                <a:lnTo>
                  <a:pt x="251564" y="764422"/>
                </a:lnTo>
                <a:lnTo>
                  <a:pt x="0" y="764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18065" y="5799338"/>
            <a:ext cx="2629834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управљачке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заставице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0800000">
            <a:off x="4961726" y="6956885"/>
            <a:ext cx="251564" cy="764422"/>
          </a:xfrm>
          <a:custGeom>
            <a:avLst/>
            <a:gdLst/>
            <a:ahLst/>
            <a:cxnLst/>
            <a:rect r="r" b="b" t="t" l="l"/>
            <a:pathLst>
              <a:path h="764422" w="251564">
                <a:moveTo>
                  <a:pt x="0" y="0"/>
                </a:moveTo>
                <a:lnTo>
                  <a:pt x="251564" y="0"/>
                </a:lnTo>
                <a:lnTo>
                  <a:pt x="251564" y="764422"/>
                </a:lnTo>
                <a:lnTo>
                  <a:pt x="0" y="764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37115" y="7073348"/>
            <a:ext cx="2430877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стање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батерије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4816893" y="8159292"/>
            <a:ext cx="377347" cy="1146633"/>
          </a:xfrm>
          <a:custGeom>
            <a:avLst/>
            <a:gdLst/>
            <a:ahLst/>
            <a:cxnLst/>
            <a:rect r="r" b="b" t="t" l="l"/>
            <a:pathLst>
              <a:path h="1146633" w="377347">
                <a:moveTo>
                  <a:pt x="0" y="0"/>
                </a:moveTo>
                <a:lnTo>
                  <a:pt x="377347" y="0"/>
                </a:lnTo>
                <a:lnTo>
                  <a:pt x="377347" y="1146633"/>
                </a:lnTo>
                <a:lnTo>
                  <a:pt x="0" y="11466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58122" y="8433518"/>
            <a:ext cx="2430877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инстанце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FB-ова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12125525" y="2793600"/>
            <a:ext cx="377347" cy="1146633"/>
          </a:xfrm>
          <a:custGeom>
            <a:avLst/>
            <a:gdLst/>
            <a:ahLst/>
            <a:cxnLst/>
            <a:rect r="r" b="b" t="t" l="l"/>
            <a:pathLst>
              <a:path h="1146633" w="377347">
                <a:moveTo>
                  <a:pt x="0" y="0"/>
                </a:moveTo>
                <a:lnTo>
                  <a:pt x="377347" y="0"/>
                </a:lnTo>
                <a:lnTo>
                  <a:pt x="377347" y="1146634"/>
                </a:lnTo>
                <a:lnTo>
                  <a:pt x="0" y="1146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683847" y="3091644"/>
            <a:ext cx="2795901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конверзија AC у DC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13217" y="4191926"/>
            <a:ext cx="2779309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израчу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навање снаге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10655850" y="4210976"/>
            <a:ext cx="138634" cy="421263"/>
          </a:xfrm>
          <a:custGeom>
            <a:avLst/>
            <a:gdLst/>
            <a:ahLst/>
            <a:cxnLst/>
            <a:rect r="r" b="b" t="t" l="l"/>
            <a:pathLst>
              <a:path h="421263" w="138634">
                <a:moveTo>
                  <a:pt x="0" y="0"/>
                </a:moveTo>
                <a:lnTo>
                  <a:pt x="138633" y="0"/>
                </a:lnTo>
                <a:lnTo>
                  <a:pt x="138633" y="421264"/>
                </a:lnTo>
                <a:lnTo>
                  <a:pt x="0" y="4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081797" y="5016614"/>
            <a:ext cx="2298141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логик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а за MPPT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13612387" y="4879543"/>
            <a:ext cx="251564" cy="764422"/>
          </a:xfrm>
          <a:custGeom>
            <a:avLst/>
            <a:gdLst/>
            <a:ahLst/>
            <a:cxnLst/>
            <a:rect r="r" b="b" t="t" l="l"/>
            <a:pathLst>
              <a:path h="764422" w="251564">
                <a:moveTo>
                  <a:pt x="0" y="0"/>
                </a:moveTo>
                <a:lnTo>
                  <a:pt x="251564" y="0"/>
                </a:lnTo>
                <a:lnTo>
                  <a:pt x="251564" y="764422"/>
                </a:lnTo>
                <a:lnTo>
                  <a:pt x="0" y="764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723140" y="5701360"/>
            <a:ext cx="276375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управљ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ање DC-DC конвертором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10800000">
            <a:off x="14391505" y="5904113"/>
            <a:ext cx="138634" cy="421263"/>
          </a:xfrm>
          <a:custGeom>
            <a:avLst/>
            <a:gdLst/>
            <a:ahLst/>
            <a:cxnLst/>
            <a:rect r="r" b="b" t="t" l="l"/>
            <a:pathLst>
              <a:path h="421263" w="138634">
                <a:moveTo>
                  <a:pt x="0" y="0"/>
                </a:moveTo>
                <a:lnTo>
                  <a:pt x="138634" y="0"/>
                </a:lnTo>
                <a:lnTo>
                  <a:pt x="138634" y="421264"/>
                </a:lnTo>
                <a:lnTo>
                  <a:pt x="0" y="4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314198" y="6718630"/>
            <a:ext cx="3633303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провер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а статуса батерије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800000">
            <a:off x="11999743" y="6592642"/>
            <a:ext cx="251564" cy="764422"/>
          </a:xfrm>
          <a:custGeom>
            <a:avLst/>
            <a:gdLst/>
            <a:ahLst/>
            <a:cxnLst/>
            <a:rect r="r" b="b" t="t" l="l"/>
            <a:pathLst>
              <a:path h="764422" w="251564">
                <a:moveTo>
                  <a:pt x="0" y="0"/>
                </a:moveTo>
                <a:lnTo>
                  <a:pt x="251564" y="0"/>
                </a:lnTo>
                <a:lnTo>
                  <a:pt x="251564" y="764422"/>
                </a:lnTo>
                <a:lnTo>
                  <a:pt x="0" y="764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314198" y="7897826"/>
            <a:ext cx="5424190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симболично повећ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ање SoC за пример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-10800000">
            <a:off x="11896066" y="7585975"/>
            <a:ext cx="377347" cy="1146633"/>
          </a:xfrm>
          <a:custGeom>
            <a:avLst/>
            <a:gdLst/>
            <a:ahLst/>
            <a:cxnLst/>
            <a:rect r="r" b="b" t="t" l="l"/>
            <a:pathLst>
              <a:path h="1146633" w="377347">
                <a:moveTo>
                  <a:pt x="0" y="0"/>
                </a:moveTo>
                <a:lnTo>
                  <a:pt x="377347" y="0"/>
                </a:lnTo>
                <a:lnTo>
                  <a:pt x="377347" y="1146633"/>
                </a:lnTo>
                <a:lnTo>
                  <a:pt x="0" y="11466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67800" y="1209980"/>
            <a:ext cx="3111732" cy="3484517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24653" t="0" r="-246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-5400000">
            <a:off x="15437482" y="7398382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6" y="472360"/>
                </a:lnTo>
                <a:lnTo>
                  <a:pt x="3247476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484" y="5087112"/>
            <a:ext cx="8206084" cy="5475696"/>
          </a:xfrm>
          <a:custGeom>
            <a:avLst/>
            <a:gdLst/>
            <a:ahLst/>
            <a:cxnLst/>
            <a:rect r="r" b="b" t="t" l="l"/>
            <a:pathLst>
              <a:path h="5475696" w="8206084">
                <a:moveTo>
                  <a:pt x="0" y="0"/>
                </a:moveTo>
                <a:lnTo>
                  <a:pt x="8206083" y="0"/>
                </a:lnTo>
                <a:lnTo>
                  <a:pt x="8206083" y="5475696"/>
                </a:lnTo>
                <a:lnTo>
                  <a:pt x="0" y="5475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6430645"/>
            <a:ext cx="7642940" cy="311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Систем захтева више типова сензора ради мерења оптерећења, производње енергије и стања компоненти:</a:t>
            </a:r>
          </a:p>
          <a:p>
            <a:pPr algn="just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Сензор притиска</a:t>
            </a:r>
          </a:p>
          <a:p>
            <a:pPr algn="just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Напонски сензор (0-100 V)</a:t>
            </a:r>
          </a:p>
          <a:p>
            <a:pPr algn="just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Струјни сензор (0-20 А)</a:t>
            </a:r>
          </a:p>
          <a:p>
            <a:pPr algn="just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Температурни сензор (термистор / дигитални)</a:t>
            </a:r>
          </a:p>
          <a:p>
            <a:pPr algn="just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Сигурносни и положајни прекидачи</a:t>
            </a:r>
          </a:p>
          <a:p>
            <a:pPr algn="just">
              <a:lnSpc>
                <a:spcPts val="31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56273" y="5639830"/>
            <a:ext cx="4546771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СЕНЗОРИ И ПРЕКИДАЧИ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72567" y="5087112"/>
            <a:ext cx="8206084" cy="5475696"/>
          </a:xfrm>
          <a:custGeom>
            <a:avLst/>
            <a:gdLst/>
            <a:ahLst/>
            <a:cxnLst/>
            <a:rect r="r" b="b" t="t" l="l"/>
            <a:pathLst>
              <a:path h="5475696" w="8206084">
                <a:moveTo>
                  <a:pt x="0" y="0"/>
                </a:moveTo>
                <a:lnTo>
                  <a:pt x="8206084" y="0"/>
                </a:lnTo>
                <a:lnTo>
                  <a:pt x="8206084" y="5475696"/>
                </a:lnTo>
                <a:lnTo>
                  <a:pt x="0" y="5475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146231" y="1395704"/>
            <a:ext cx="3113069" cy="311306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199" y="0"/>
                  </a:moveTo>
                  <a:lnTo>
                    <a:pt x="755601" y="0"/>
                  </a:lnTo>
                  <a:cubicBezTo>
                    <a:pt x="787191" y="0"/>
                    <a:pt x="812800" y="25609"/>
                    <a:pt x="812800" y="57199"/>
                  </a:cubicBezTo>
                  <a:lnTo>
                    <a:pt x="812800" y="755601"/>
                  </a:lnTo>
                  <a:cubicBezTo>
                    <a:pt x="812800" y="787191"/>
                    <a:pt x="787191" y="812800"/>
                    <a:pt x="755601" y="812800"/>
                  </a:cubicBezTo>
                  <a:lnTo>
                    <a:pt x="57199" y="812800"/>
                  </a:lnTo>
                  <a:cubicBezTo>
                    <a:pt x="25609" y="812800"/>
                    <a:pt x="0" y="787191"/>
                    <a:pt x="0" y="755601"/>
                  </a:cubicBezTo>
                  <a:lnTo>
                    <a:pt x="0" y="57199"/>
                  </a:lnTo>
                  <a:cubicBezTo>
                    <a:pt x="0" y="25609"/>
                    <a:pt x="25609" y="0"/>
                    <a:pt x="57199" y="0"/>
                  </a:cubicBezTo>
                  <a:close/>
                </a:path>
              </a:pathLst>
            </a:custGeom>
            <a:blipFill>
              <a:blip r:embed="rId8"/>
              <a:stretch>
                <a:fillRect l="-38691" t="0" r="-3869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962025"/>
            <a:ext cx="9472400" cy="412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4"/>
              </a:lnSpc>
            </a:pPr>
            <a:r>
              <a:rPr lang="en-US" sz="6200" spc="-303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ХАРДВЕР КОЈИ СЕ КОРИСТИ ЗА ИМПЛЕМЕНТАЦИЈУ РЕШЕЊА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430645"/>
            <a:ext cx="7386197" cy="311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За управљачку логику у систему користи се уградни уређај који је у стању да обрађује податке сензора, управља енергетским токовима и извршава задатке у реалном времену. У зависности од примене, систем може бити заснован на:</a:t>
            </a:r>
          </a:p>
          <a:p>
            <a:pPr algn="just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Микроконтролеру (нпр. STM32F4 или ESP32)</a:t>
            </a:r>
          </a:p>
          <a:p>
            <a:pPr algn="just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PLC контролеру</a:t>
            </a:r>
          </a:p>
          <a:p>
            <a:pPr algn="just">
              <a:lnSpc>
                <a:spcPts val="31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40973" y="5639830"/>
            <a:ext cx="5615863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УГРАДНИ УРЕЂАЈ (ПРОЦЕСОР)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0973" y="2561885"/>
            <a:ext cx="5980010" cy="6696415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0" t="-19068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14011825" y="102870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8317705" y="102870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13197" y="2881910"/>
            <a:ext cx="9644378" cy="175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Користе се механички уређаји који генеришу електричну енергију од којих су прис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утни: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Мини линеарни генератори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Пиезоелектрични елементи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13197" y="2281469"/>
            <a:ext cx="5615863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ГЕНЕРАТОРИ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13197" y="6019812"/>
            <a:ext cx="9644378" cy="354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Поред сензора и контролера, потребна је и додатна електроника која омогућава с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табилан и сигуран рад: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Исправљач (AC→DC)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DC – DC конвертор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МРРТ контролер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Батеријски пакет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EVSE модул (за пуњење електричних возила)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Комуникациони модули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3197" y="5419371"/>
            <a:ext cx="1648345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ОСТАЛО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28700" y="5896105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95944" y="1011050"/>
            <a:ext cx="10963356" cy="822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b="true" sz="2400" spc="-72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Повратне информације доменских експерата</a:t>
            </a:r>
          </a:p>
          <a:p>
            <a:pPr algn="just">
              <a:lnSpc>
                <a:spcPts val="3120"/>
              </a:lnSpc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Стручњаци из области енергетике, електронике и саобраћајне инфраструктуре могли би да истакну следеће:</a:t>
            </a:r>
          </a:p>
          <a:p>
            <a:pPr algn="just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Потенцијал за коришћење обновљивих извора енергије: Кинетичке плоче представљају иновативан начин искоришћавања енергије која се иначе губи у саобраћају.</a:t>
            </a:r>
          </a:p>
          <a:p>
            <a:pPr algn="just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Одговарајућа примена у урбаним срединама: Систем би могао успешно да се примени на локацијама са великим протоком возила — паркови, гараже, прилази тржним центрима, наплатне станице, раскрснице.</a:t>
            </a:r>
          </a:p>
          <a:p>
            <a:pPr algn="just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Интеграција са постојећим системима: Могућност повезивања са системима јавне расвете, пуњачима електричних возила и IoT инфраструктуром сматра се веома корисном.</a:t>
            </a:r>
          </a:p>
          <a:p>
            <a:pPr algn="just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Стабилност: Стручњаци би нагласили да је real-time управљање неопходно за оптимизацију енергије и заштиту хардвера од пренапона, преоптерећења или неправилног рада. </a:t>
            </a:r>
          </a:p>
          <a:p>
            <a:pPr algn="just">
              <a:lnSpc>
                <a:spcPts val="3120"/>
              </a:lnSpc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У целини — експерти би систем оценили као технички заснован, примењив и погодан за даље истраживање и унапређење.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Иако енергија добијена од једне плоче није велика, систем постаје веома ефикасан када се више плоча постави у низ или мрежу. Са становишта учења — ради се о одличном примеру интеграције механике, електронике и софтвера.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030100"/>
            <a:ext cx="3658486" cy="365848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8611" t="0" r="-1052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40973" y="7209663"/>
            <a:ext cx="3646213" cy="204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4"/>
              </a:lnSpc>
            </a:pPr>
            <a:r>
              <a:rPr lang="en-US" sz="6200" spc="-303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ПРИМЕНА РЕШЕЊА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0973" y="2297488"/>
            <a:ext cx="4167313" cy="4666557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34037" t="0" r="-3403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835963" y="5138600"/>
            <a:ext cx="3678960" cy="4119700"/>
            <a:chOff x="0" y="0"/>
            <a:chExt cx="6350000" cy="7110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4"/>
              <a:stretch>
                <a:fillRect l="-34037" t="0" r="-3403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-5400000">
            <a:off x="-1387558" y="8427082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6" y="472360"/>
                </a:lnTo>
                <a:lnTo>
                  <a:pt x="3247476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14924" y="3775274"/>
            <a:ext cx="10270807" cy="545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Побољшање механичке издржљивости плоча и коришћење ефикаснијих пиезоелектричних елемената или мини-генератора.</a:t>
            </a:r>
          </a:p>
          <a:p>
            <a:pPr algn="l">
              <a:lnSpc>
                <a:spcPts val="3119"/>
              </a:lnSpc>
            </a:pPr>
          </a:p>
          <a:p>
            <a:pPr algn="l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Унапређење електронског дела, као што су напреднији DC-DC конвертори и прецизнији MPPT алгоритми.</a:t>
            </a:r>
          </a:p>
          <a:p>
            <a:pPr algn="l">
              <a:lnSpc>
                <a:spcPts val="3119"/>
              </a:lnSpc>
            </a:pPr>
          </a:p>
          <a:p>
            <a:pPr algn="l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Оптимизација управљачке логике, боља организација task-ова и увођење адаптивних алгоритама.</a:t>
            </a:r>
          </a:p>
          <a:p>
            <a:pPr algn="l">
              <a:lnSpc>
                <a:spcPts val="3119"/>
              </a:lnSpc>
            </a:pPr>
          </a:p>
          <a:p>
            <a:pPr algn="l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Интеграција са IoT платформама ради праћења система, слања података у облак и једноставнијег одржавања.</a:t>
            </a:r>
          </a:p>
          <a:p>
            <a:pPr algn="l">
              <a:lnSpc>
                <a:spcPts val="3119"/>
              </a:lnSpc>
            </a:pPr>
          </a:p>
          <a:p>
            <a:pPr algn="l" marL="518154" indent="-259077" lvl="1">
              <a:lnSpc>
                <a:spcPts val="311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Развој једноставније корисничке апликације за приказ енергије и стања система.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14924" y="2278438"/>
            <a:ext cx="10744376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Прва верзија система представља основни прототип који приказује могућност генерисања енергије из саобраћаја и управљања у реалном времену. Да би систем био практично примењив, могућа су следећа унапређења: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0973" y="9239250"/>
            <a:ext cx="16230600" cy="78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8"/>
              </a:lnSpc>
              <a:spcBef>
                <a:spcPct val="0"/>
              </a:spcBef>
            </a:pPr>
            <a:r>
              <a:rPr lang="en-US" sz="2400" spc="-11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Даљи развој система би омогућио да се прототип</a:t>
            </a:r>
            <a:r>
              <a:rPr lang="en-US" sz="2400" spc="-11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претвори у стабилно и поуздано решење које може бити постављено у реалним саобраћајним условима.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62025"/>
            <a:ext cx="16230600" cy="101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4"/>
              </a:lnSpc>
            </a:pPr>
            <a:r>
              <a:rPr lang="en-US" sz="6200" spc="-303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ПЛАН ЗА ДАЉИ РАЗВОЈ РЕШЕЊА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58858" y="490732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0"/>
                </a:moveTo>
                <a:lnTo>
                  <a:pt x="3247476" y="0"/>
                </a:lnTo>
                <a:lnTo>
                  <a:pt x="3247476" y="472360"/>
                </a:lnTo>
                <a:lnTo>
                  <a:pt x="0" y="472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15399382" y="490732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6" y="472360"/>
                </a:lnTo>
                <a:lnTo>
                  <a:pt x="3247476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21917" y="8100856"/>
            <a:ext cx="1337383" cy="1157444"/>
          </a:xfrm>
          <a:custGeom>
            <a:avLst/>
            <a:gdLst/>
            <a:ahLst/>
            <a:cxnLst/>
            <a:rect r="r" b="b" t="t" l="l"/>
            <a:pathLst>
              <a:path h="1157444" w="1337383">
                <a:moveTo>
                  <a:pt x="0" y="0"/>
                </a:moveTo>
                <a:lnTo>
                  <a:pt x="1337383" y="0"/>
                </a:lnTo>
                <a:lnTo>
                  <a:pt x="1337383" y="1157444"/>
                </a:lnTo>
                <a:lnTo>
                  <a:pt x="0" y="1157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1028700" y="8081538"/>
            <a:ext cx="1337383" cy="1157444"/>
          </a:xfrm>
          <a:custGeom>
            <a:avLst/>
            <a:gdLst/>
            <a:ahLst/>
            <a:cxnLst/>
            <a:rect r="r" b="b" t="t" l="l"/>
            <a:pathLst>
              <a:path h="1157444" w="1337383">
                <a:moveTo>
                  <a:pt x="1337383" y="0"/>
                </a:moveTo>
                <a:lnTo>
                  <a:pt x="0" y="0"/>
                </a:lnTo>
                <a:lnTo>
                  <a:pt x="0" y="1157444"/>
                </a:lnTo>
                <a:lnTo>
                  <a:pt x="1337383" y="1157444"/>
                </a:lnTo>
                <a:lnTo>
                  <a:pt x="13373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996033" y="1028700"/>
            <a:ext cx="263267" cy="204391"/>
          </a:xfrm>
          <a:custGeom>
            <a:avLst/>
            <a:gdLst/>
            <a:ahLst/>
            <a:cxnLst/>
            <a:rect r="r" b="b" t="t" l="l"/>
            <a:pathLst>
              <a:path h="204391" w="263267">
                <a:moveTo>
                  <a:pt x="0" y="0"/>
                </a:moveTo>
                <a:lnTo>
                  <a:pt x="263267" y="0"/>
                </a:lnTo>
                <a:lnTo>
                  <a:pt x="263267" y="204391"/>
                </a:lnTo>
                <a:lnTo>
                  <a:pt x="0" y="204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800000">
            <a:off x="1028700" y="1028700"/>
            <a:ext cx="263267" cy="204391"/>
          </a:xfrm>
          <a:custGeom>
            <a:avLst/>
            <a:gdLst/>
            <a:ahLst/>
            <a:cxnLst/>
            <a:rect r="r" b="b" t="t" l="l"/>
            <a:pathLst>
              <a:path h="204391" w="263267">
                <a:moveTo>
                  <a:pt x="263267" y="0"/>
                </a:moveTo>
                <a:lnTo>
                  <a:pt x="0" y="0"/>
                </a:lnTo>
                <a:lnTo>
                  <a:pt x="0" y="204391"/>
                </a:lnTo>
                <a:lnTo>
                  <a:pt x="263267" y="204391"/>
                </a:lnTo>
                <a:lnTo>
                  <a:pt x="26326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35963" y="1832597"/>
            <a:ext cx="12616074" cy="639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0"/>
              </a:lnSpc>
            </a:pPr>
            <a:r>
              <a:rPr lang="en-US" sz="19386" spc="-949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ХВАЛА НА ПАЖЊИ!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33181" y="607025"/>
            <a:ext cx="2621637" cy="85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3"/>
              </a:lnSpc>
              <a:spcBef>
                <a:spcPct val="0"/>
              </a:spcBef>
            </a:pPr>
            <a:r>
              <a:rPr lang="en-US" sz="5199" spc="-25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САДРЖАЈ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4600" y="1899285"/>
            <a:ext cx="15158799" cy="636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Увод</a:t>
            </a:r>
          </a:p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Функционална спецификација помоћу</a:t>
            </a: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МОДЕЛА</a:t>
            </a:r>
          </a:p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ИМПЛЕМЕНТАЦИЈА РЕШЕЊА</a:t>
            </a:r>
          </a:p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ХАРДВЕР КОЈИ СЕ КОРИСТИ ЗА ИМПЛЕМЕНТАЦИЈУ РЕШЕЊА</a:t>
            </a:r>
          </a:p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ПРИМЕНА РЕШЕЊА</a:t>
            </a:r>
          </a:p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ПЛАН ЗА ДАЉИ РАЗВОЈ РЕШЕЊА</a:t>
            </a:r>
          </a:p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ШТА СМО НАУЧИЛИ РАДЕЋИ ОВАЈ ПРИМЕР?</a:t>
            </a:r>
          </a:p>
          <a:p>
            <a:pPr algn="l" marL="906780" indent="-453390" lvl="1">
              <a:lnSpc>
                <a:spcPts val="6300"/>
              </a:lnSpc>
              <a:buAutoNum type="arabicPeriod" startAt="1"/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СТАЊЕ ТЕХНОЛОГИЈЕ У ОБЛАСТИ ПРОЈЕКТНОГ ЗАДАТКА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0973" y="2561885"/>
            <a:ext cx="5980010" cy="6696415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68075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14011825" y="102870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8317705" y="102870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17705" y="1572238"/>
            <a:ext cx="6638493" cy="101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3"/>
              </a:lnSpc>
            </a:pPr>
            <a:r>
              <a:rPr lang="en-US" sz="6199" spc="-303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УВОД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17705" y="3424459"/>
            <a:ext cx="8941595" cy="6233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Тема овог семинарског рада је развој РТС-а за управљање обновљивим извором енергије заснованим на паметним кинетичким плочама, које се уграђују у коловоз и генеришу електричну енергију проласком возила.</a:t>
            </a:r>
          </a:p>
          <a:p>
            <a:pPr algn="l">
              <a:lnSpc>
                <a:spcPts val="3599"/>
              </a:lnSpc>
            </a:pPr>
          </a:p>
          <a:p>
            <a:pPr algn="l">
              <a:lnSpc>
                <a:spcPts val="359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Приликом преласка возила преко плоче, она генерише електричну енергију путем пиезоелектричних елемената или мини-генератора. Добијена енергија се стабилизује, претвара и усмерава према:</a:t>
            </a:r>
          </a:p>
          <a:p>
            <a:pPr algn="l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батеријама за складиштење,</a:t>
            </a:r>
          </a:p>
          <a:p>
            <a:pPr algn="l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системима за осветљење пута,</a:t>
            </a:r>
          </a:p>
          <a:p>
            <a:pPr algn="l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пуњачима електричних возила,</a:t>
            </a:r>
          </a:p>
          <a:p>
            <a:pPr algn="l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локалним енергетским потрошачима.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317705" y="2673608"/>
            <a:ext cx="3666649" cy="67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ОПИС ЗАДАТКА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16088" y="3260785"/>
            <a:ext cx="6126102" cy="6860009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3228" t="0" r="-6453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479607" y="1028700"/>
            <a:ext cx="4243198" cy="4751533"/>
            <a:chOff x="0" y="0"/>
            <a:chExt cx="6350000" cy="7110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4"/>
              <a:stretch>
                <a:fillRect l="-1994" t="0" r="-6582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-5400000">
            <a:off x="9092049" y="7398382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6166" y="2102420"/>
            <a:ext cx="9718350" cy="771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Поред механичког и електричног дела, систем садржи и управљачки подсистем који се реализује као РТС заснован на микроконтролеру или PLC-у. Он обезбеђује: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мерење притиска и деформације плоче,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мерење тренутно произведене електричне енергије,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праћење броја пролазака возила,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MPPT оптимизацију енергије,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управљање енергетским токовима у реалном времену,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комуникацију са надређеним системима и корисничким апликацијама.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Овај систем представља комбинацију три целине: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механичке – конструкција плоче и генерисање енергије,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електричне – претварање, стабилизација и складиштење енергије,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управљачке – РТС софтвер, задаци, сензори, алгоритми и комуникација.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0973" y="2561885"/>
            <a:ext cx="5980010" cy="6696415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42648" t="0" r="-2516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14011825" y="102870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8317705" y="102870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17705" y="1572238"/>
            <a:ext cx="6638493" cy="101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3"/>
              </a:lnSpc>
            </a:pPr>
            <a:r>
              <a:rPr lang="en-US" sz="6199" spc="-303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УВОД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17705" y="3452092"/>
            <a:ext cx="9678080" cy="668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Мотивација за избор ове теме потиче од потребе за енергетском ефикасношћу и коришћењу извора енергије који су данас недовољно искоришћени. Кинетичка енергија саобраћаја је уобичајено изгубљена енергија — свака деформација пута услед проласка возила се може претворити у корисну електричну енергију.</a:t>
            </a:r>
          </a:p>
          <a:p>
            <a:pPr algn="just">
              <a:lnSpc>
                <a:spcPts val="3599"/>
              </a:lnSpc>
            </a:pPr>
          </a:p>
          <a:p>
            <a:pPr algn="just">
              <a:lnSpc>
                <a:spcPts val="359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Рад на овом семинарском задатку омогућава да се: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разуме повезаност механике, електронике и рачунарских система у реалном времену,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моделира комплексни систем помоћу графичких језика и функционалних блокова,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анализира комуникација између сензора и актуатора,</a:t>
            </a:r>
          </a:p>
          <a:p>
            <a:pPr algn="just" marL="518154" indent="-259077" lvl="1">
              <a:lnSpc>
                <a:spcPts val="3599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осмисли решење/програм који морају да раде веома брзо у оквиру кратких временских рокова</a:t>
            </a:r>
          </a:p>
          <a:p>
            <a:pPr algn="just">
              <a:lnSpc>
                <a:spcPts val="35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317705" y="2687425"/>
            <a:ext cx="3308152" cy="67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МОТИВАЦИЈА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16343616" y="79252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0422" y="962025"/>
            <a:ext cx="6638493" cy="101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4"/>
              </a:lnSpc>
            </a:pPr>
            <a:r>
              <a:rPr lang="en-US" sz="6200" spc="-303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УВОД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0422" y="2833472"/>
            <a:ext cx="15741660" cy="766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8"/>
              </a:lnSpc>
            </a:pPr>
            <a:r>
              <a:rPr lang="en-US" b="true" sz="2399" spc="-7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Циљеви везани за праксу</a:t>
            </a:r>
          </a:p>
          <a:p>
            <a:pPr algn="just" marL="517995" indent="-258997" lvl="1">
              <a:lnSpc>
                <a:spcPts val="3598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Демонстрирати могућност производње корисне електричне енергије</a:t>
            </a: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искључиво из саобраћајног оптерећења,</a:t>
            </a:r>
          </a:p>
          <a:p>
            <a:pPr algn="just" marL="517995" indent="-258997" lvl="1">
              <a:lnSpc>
                <a:spcPts val="3598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приказати како паметне плоче могу да напајају јавну расвету, пуњаче за електрична возила или микромреже,</a:t>
            </a:r>
          </a:p>
          <a:p>
            <a:pPr algn="just" marL="517995" indent="-258997" lvl="1">
              <a:lnSpc>
                <a:spcPts val="3598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обезбедити систем који се може интегрисати у паметне градове и којим се може управљати у реалном времену.</a:t>
            </a:r>
          </a:p>
          <a:p>
            <a:pPr algn="just">
              <a:lnSpc>
                <a:spcPts val="3598"/>
              </a:lnSpc>
            </a:pPr>
          </a:p>
          <a:p>
            <a:pPr algn="just">
              <a:lnSpc>
                <a:spcPts val="3598"/>
              </a:lnSpc>
            </a:pPr>
            <a:r>
              <a:rPr lang="en-US" b="true" sz="2399" spc="-7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Циљеви везани за теорију</a:t>
            </a:r>
          </a:p>
          <a:p>
            <a:pPr algn="just" marL="517995" indent="-258997" lvl="1">
              <a:lnSpc>
                <a:spcPts val="3598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Применити методе моделовања управљачке логике преко дијаграма и графичких језика,</a:t>
            </a:r>
          </a:p>
          <a:p>
            <a:pPr algn="just" marL="517995" indent="-258997" lvl="1">
              <a:lnSpc>
                <a:spcPts val="3598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описати домене пропертија и формалне елементе коришћеног графичког језика,</a:t>
            </a:r>
          </a:p>
          <a:p>
            <a:pPr algn="just" marL="517995" indent="-258997" lvl="1">
              <a:lnSpc>
                <a:spcPts val="3598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успоставити везу између модела и кода који се из њега може аутоматски генерисати,</a:t>
            </a:r>
          </a:p>
          <a:p>
            <a:pPr algn="just" marL="517995" indent="-258997" lvl="1">
              <a:lnSpc>
                <a:spcPts val="3598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анализирати конфигурацију задатака: сензори, MPPT задаци, управљање енергијом, комуникација.</a:t>
            </a:r>
          </a:p>
          <a:p>
            <a:pPr algn="just">
              <a:lnSpc>
                <a:spcPts val="3598"/>
              </a:lnSpc>
            </a:pPr>
          </a:p>
          <a:p>
            <a:pPr algn="just">
              <a:lnSpc>
                <a:spcPts val="3598"/>
              </a:lnSpc>
            </a:pPr>
            <a:r>
              <a:rPr lang="en-US" b="true" sz="2399" spc="-7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Контролне апликације</a:t>
            </a:r>
          </a:p>
          <a:p>
            <a:pPr algn="just">
              <a:lnSpc>
                <a:spcPts val="3598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Систем се може контролисати преко неколико апликација:</a:t>
            </a:r>
          </a:p>
          <a:p>
            <a:pPr algn="just" marL="517995" indent="-258997" lvl="1">
              <a:lnSpc>
                <a:spcPts val="3598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веб апликација за праћење енергије</a:t>
            </a:r>
          </a:p>
          <a:p>
            <a:pPr algn="just" marL="517995" indent="-258997" lvl="1">
              <a:lnSpc>
                <a:spcPts val="3598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апликацију за статистику броја проласка возила</a:t>
            </a:r>
          </a:p>
          <a:p>
            <a:pPr algn="just" marL="517995" indent="-258997" lvl="1">
              <a:lnSpc>
                <a:spcPts val="3598"/>
              </a:lnSpc>
              <a:buFont typeface="Arial"/>
              <a:buChar char="•"/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надзорна апликација за управљење батеријама и приоритетима извора</a:t>
            </a:r>
          </a:p>
          <a:p>
            <a:pPr algn="just">
              <a:lnSpc>
                <a:spcPts val="359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20422" y="2068805"/>
            <a:ext cx="3549253" cy="67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4200" spc="-205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ЦИЉЕВИ РАДА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55876" y="1990446"/>
            <a:ext cx="4258605" cy="4768786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10041" t="0" r="-5777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502114" y="1990446"/>
            <a:ext cx="4258605" cy="4768786"/>
            <a:chOff x="0" y="0"/>
            <a:chExt cx="6350000" cy="7110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4"/>
              <a:stretch>
                <a:fillRect l="-33908" t="0" r="-33908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-5400000">
            <a:off x="3313938" y="7879877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5400000">
            <a:off x="7517361" y="7879877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6" y="472360"/>
                </a:lnTo>
                <a:lnTo>
                  <a:pt x="3247476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5400000">
            <a:off x="11725469" y="7879877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52500"/>
            <a:ext cx="16285781" cy="205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3"/>
              </a:lnSpc>
            </a:pPr>
            <a:r>
              <a:rPr lang="en-US" sz="6199" spc="-303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ФУНКЦИОНАЛНА СПЕЦИФИКАЦИЈА ПОМОЋУ МОДЕЛА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2898" y="7716520"/>
            <a:ext cx="3626130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лакше разумевање за доменске експерте,</a:t>
            </a:r>
          </a:p>
          <a:p>
            <a:pPr algn="just">
              <a:lnSpc>
                <a:spcPts val="31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2898" y="6949732"/>
            <a:ext cx="2004709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26322" y="7716520"/>
            <a:ext cx="3626130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поделу система на подсистеме и модела на подмоделе,</a:t>
            </a:r>
          </a:p>
          <a:p>
            <a:pPr algn="just">
              <a:lnSpc>
                <a:spcPts val="31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226322" y="6949732"/>
            <a:ext cx="2004709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29746" y="7716520"/>
            <a:ext cx="3626130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проверу исправности и симулацију,</a:t>
            </a:r>
          </a:p>
          <a:p>
            <a:pPr algn="just">
              <a:lnSpc>
                <a:spcPts val="311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429746" y="6949732"/>
            <a:ext cx="2004709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33170" y="7716520"/>
            <a:ext cx="3626130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генерисање PLC или C++ кода за имплементацију.</a:t>
            </a:r>
          </a:p>
          <a:p>
            <a:pPr algn="just">
              <a:lnSpc>
                <a:spcPts val="311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633170" y="6949732"/>
            <a:ext cx="2004709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2898" y="3458580"/>
            <a:ext cx="6898772" cy="78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8"/>
              </a:lnSpc>
            </a:pPr>
            <a:r>
              <a:rPr lang="en-US" sz="2400" spc="-11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Коришћење графичких модела (блок дијаграма наменског језика) омогућава: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658162"/>
            <a:ext cx="6208133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sz="2399" spc="-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анализу функционалних својстава система,</a:t>
            </a:r>
          </a:p>
          <a:p>
            <a:pPr algn="just">
              <a:lnSpc>
                <a:spcPts val="207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891374"/>
            <a:ext cx="2004709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59982" y="1028700"/>
            <a:ext cx="7349169" cy="8229600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34037" t="0" r="-3403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8661676" y="878594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1561786" y="5298480"/>
            <a:ext cx="6198661" cy="172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3"/>
              </a:lnSpc>
            </a:pPr>
            <a:r>
              <a:rPr lang="en-US" sz="5199" spc="-254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КОНСТРУКЦИЈА ГРАФИЧКОГ ЈЕЗИКА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77819" y="1540767"/>
            <a:ext cx="4736832" cy="239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29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Скуп елемената који ће представљати све кључне подсистеме: кинетичку плочу, исправљач, регулатор, MPPT контролер, конвертор, EVSE пуњач, PLC контролер, акумулатор, потрошаче, сензоре (притисак, напон, струја).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77819" y="748284"/>
            <a:ext cx="4736832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МОДЕЛОВАЊЕ СИСТЕМА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77819" y="4970529"/>
            <a:ext cx="4736832" cy="170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29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опис улазних и излазних сигнала, опис енергетских токова, опис контролних команди, структурисање модела у подмоделе (механички, електрични), каснији пренос у PLC код.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77819" y="4181097"/>
            <a:ext cx="2004709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ЈЕЗИК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77819" y="7714491"/>
            <a:ext cx="4736832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29"/>
              </a:lnSpc>
            </a:pPr>
            <a:r>
              <a:rPr lang="en-US" sz="2099" spc="-6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Посебну улогу имају доменски експерти (електроинжењери, механичари, програмери), који дефинишу потребне типове блокова и њихове параметре.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77819" y="6925059"/>
            <a:ext cx="2004709" cy="52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4"/>
              </a:lnSpc>
            </a:pPr>
            <a:r>
              <a:rPr lang="en-US" sz="3200" spc="-15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УЛОГЕ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16088" y="3260785"/>
            <a:ext cx="6126102" cy="6860009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5989" t="0" r="-599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479607" y="1028700"/>
            <a:ext cx="4243198" cy="4751533"/>
            <a:chOff x="0" y="0"/>
            <a:chExt cx="6350000" cy="7110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4"/>
              <a:stretch>
                <a:fillRect l="-51113" t="0" r="-1670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-5400000">
            <a:off x="9092049" y="7398382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6845" y="578023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25841" y="5781952"/>
            <a:ext cx="8124068" cy="3476348"/>
            <a:chOff x="0" y="0"/>
            <a:chExt cx="7197235" cy="30797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4454" y="-27"/>
              <a:ext cx="7205499" cy="3081047"/>
            </a:xfrm>
            <a:custGeom>
              <a:avLst/>
              <a:gdLst/>
              <a:ahLst/>
              <a:cxnLst/>
              <a:rect r="r" b="b" t="t" l="l"/>
              <a:pathLst>
                <a:path h="3081047" w="7205499">
                  <a:moveTo>
                    <a:pt x="7175565" y="1508787"/>
                  </a:moveTo>
                  <a:cubicBezTo>
                    <a:pt x="7182096" y="1506247"/>
                    <a:pt x="7188627" y="1504977"/>
                    <a:pt x="7192981" y="1501167"/>
                  </a:cubicBezTo>
                  <a:cubicBezTo>
                    <a:pt x="7197335" y="1498627"/>
                    <a:pt x="7204229" y="1494817"/>
                    <a:pt x="7204229" y="1491007"/>
                  </a:cubicBezTo>
                  <a:cubicBezTo>
                    <a:pt x="7204229" y="1488467"/>
                    <a:pt x="7197335" y="1484657"/>
                    <a:pt x="7192981" y="1482117"/>
                  </a:cubicBezTo>
                  <a:lnTo>
                    <a:pt x="7173388" y="1470687"/>
                  </a:lnTo>
                  <a:cubicBezTo>
                    <a:pt x="7177743" y="1468147"/>
                    <a:pt x="7186450" y="1466877"/>
                    <a:pt x="7186450" y="1463067"/>
                  </a:cubicBezTo>
                  <a:cubicBezTo>
                    <a:pt x="7190805" y="1452907"/>
                    <a:pt x="7197335" y="1442747"/>
                    <a:pt x="7197335" y="1432587"/>
                  </a:cubicBezTo>
                  <a:cubicBezTo>
                    <a:pt x="7197335" y="1427507"/>
                    <a:pt x="7182096" y="1423697"/>
                    <a:pt x="7173388" y="1417347"/>
                  </a:cubicBezTo>
                  <a:cubicBezTo>
                    <a:pt x="7182096" y="1417347"/>
                    <a:pt x="7186450" y="1417347"/>
                    <a:pt x="7192981" y="1416077"/>
                  </a:cubicBezTo>
                  <a:lnTo>
                    <a:pt x="7192981" y="1412267"/>
                  </a:lnTo>
                  <a:lnTo>
                    <a:pt x="7173388" y="1412267"/>
                  </a:lnTo>
                  <a:cubicBezTo>
                    <a:pt x="7160326" y="1407187"/>
                    <a:pt x="7147264" y="1397027"/>
                    <a:pt x="7142910" y="1398297"/>
                  </a:cubicBezTo>
                  <a:cubicBezTo>
                    <a:pt x="7118962" y="1405917"/>
                    <a:pt x="7118962" y="1395757"/>
                    <a:pt x="7114608" y="1388137"/>
                  </a:cubicBezTo>
                  <a:cubicBezTo>
                    <a:pt x="7105900" y="1389407"/>
                    <a:pt x="7097192" y="1390677"/>
                    <a:pt x="7090661" y="1389407"/>
                  </a:cubicBezTo>
                  <a:cubicBezTo>
                    <a:pt x="7075422" y="1388137"/>
                    <a:pt x="7060183" y="1384327"/>
                    <a:pt x="7044944" y="1384327"/>
                  </a:cubicBezTo>
                  <a:cubicBezTo>
                    <a:pt x="7025350" y="1383057"/>
                    <a:pt x="7003580" y="1383057"/>
                    <a:pt x="6981810" y="1381787"/>
                  </a:cubicBezTo>
                  <a:cubicBezTo>
                    <a:pt x="6949155" y="1379247"/>
                    <a:pt x="6916500" y="1376707"/>
                    <a:pt x="6883844" y="1374167"/>
                  </a:cubicBezTo>
                  <a:cubicBezTo>
                    <a:pt x="6881667" y="1374167"/>
                    <a:pt x="6877313" y="1376707"/>
                    <a:pt x="6875136" y="1376707"/>
                  </a:cubicBezTo>
                  <a:cubicBezTo>
                    <a:pt x="6857719" y="1375437"/>
                    <a:pt x="6840303" y="1374167"/>
                    <a:pt x="6825064" y="1371627"/>
                  </a:cubicBezTo>
                  <a:cubicBezTo>
                    <a:pt x="6820711" y="1370357"/>
                    <a:pt x="6818533" y="1364007"/>
                    <a:pt x="6818533" y="1361467"/>
                  </a:cubicBezTo>
                  <a:cubicBezTo>
                    <a:pt x="6842481" y="1351307"/>
                    <a:pt x="6866427" y="1341147"/>
                    <a:pt x="6881667" y="1334797"/>
                  </a:cubicBezTo>
                  <a:cubicBezTo>
                    <a:pt x="6899083" y="1333527"/>
                    <a:pt x="6909968" y="1332257"/>
                    <a:pt x="6925208" y="1332257"/>
                  </a:cubicBezTo>
                  <a:cubicBezTo>
                    <a:pt x="6912146" y="1322097"/>
                    <a:pt x="6903438" y="1317017"/>
                    <a:pt x="6892552" y="1309397"/>
                  </a:cubicBezTo>
                  <a:cubicBezTo>
                    <a:pt x="6886022" y="1310667"/>
                    <a:pt x="6879490" y="1311937"/>
                    <a:pt x="6868605" y="1314477"/>
                  </a:cubicBezTo>
                  <a:cubicBezTo>
                    <a:pt x="6868605" y="1308127"/>
                    <a:pt x="6868605" y="1301777"/>
                    <a:pt x="6870782" y="1301777"/>
                  </a:cubicBezTo>
                  <a:cubicBezTo>
                    <a:pt x="6879490" y="1300507"/>
                    <a:pt x="6892552" y="1299237"/>
                    <a:pt x="6899083" y="1301777"/>
                  </a:cubicBezTo>
                  <a:cubicBezTo>
                    <a:pt x="6907792" y="1305587"/>
                    <a:pt x="6912146" y="1311937"/>
                    <a:pt x="6920853" y="1319557"/>
                  </a:cubicBezTo>
                  <a:cubicBezTo>
                    <a:pt x="6925208" y="1319557"/>
                    <a:pt x="6933916" y="1320827"/>
                    <a:pt x="6942624" y="1320827"/>
                  </a:cubicBezTo>
                  <a:cubicBezTo>
                    <a:pt x="6940447" y="1304317"/>
                    <a:pt x="6940447" y="1304317"/>
                    <a:pt x="6916500" y="1280187"/>
                  </a:cubicBezTo>
                  <a:cubicBezTo>
                    <a:pt x="6946978" y="1280187"/>
                    <a:pt x="6955686" y="1275107"/>
                    <a:pt x="6949155" y="1257327"/>
                  </a:cubicBezTo>
                  <a:cubicBezTo>
                    <a:pt x="6968748" y="1256057"/>
                    <a:pt x="6990518" y="1254787"/>
                    <a:pt x="7010111" y="1254787"/>
                  </a:cubicBezTo>
                  <a:cubicBezTo>
                    <a:pt x="7007934" y="1252247"/>
                    <a:pt x="7003580" y="1247167"/>
                    <a:pt x="7001403" y="1243357"/>
                  </a:cubicBezTo>
                  <a:cubicBezTo>
                    <a:pt x="7010111" y="1244627"/>
                    <a:pt x="7016642" y="1245897"/>
                    <a:pt x="7020996" y="1247167"/>
                  </a:cubicBezTo>
                  <a:cubicBezTo>
                    <a:pt x="7023174" y="1240817"/>
                    <a:pt x="7023174" y="1234467"/>
                    <a:pt x="7025350" y="1229387"/>
                  </a:cubicBezTo>
                  <a:cubicBezTo>
                    <a:pt x="7027528" y="1223037"/>
                    <a:pt x="7029704" y="1215417"/>
                    <a:pt x="7031882" y="1209067"/>
                  </a:cubicBezTo>
                  <a:cubicBezTo>
                    <a:pt x="7031882" y="1206527"/>
                    <a:pt x="7029704" y="1202717"/>
                    <a:pt x="7031882" y="1198907"/>
                  </a:cubicBezTo>
                  <a:cubicBezTo>
                    <a:pt x="7038413" y="1188747"/>
                    <a:pt x="7040590" y="1173507"/>
                    <a:pt x="7034058" y="1165887"/>
                  </a:cubicBezTo>
                  <a:cubicBezTo>
                    <a:pt x="7038413" y="1163347"/>
                    <a:pt x="7040590" y="1159537"/>
                    <a:pt x="7040590" y="1156997"/>
                  </a:cubicBezTo>
                  <a:cubicBezTo>
                    <a:pt x="7040590" y="1146837"/>
                    <a:pt x="7040590" y="1135407"/>
                    <a:pt x="7038413" y="1125247"/>
                  </a:cubicBezTo>
                  <a:cubicBezTo>
                    <a:pt x="7036236" y="1115087"/>
                    <a:pt x="7034058" y="1106197"/>
                    <a:pt x="7031882" y="1096037"/>
                  </a:cubicBezTo>
                  <a:cubicBezTo>
                    <a:pt x="7029704" y="1093497"/>
                    <a:pt x="7029704" y="1090957"/>
                    <a:pt x="7031882" y="1087147"/>
                  </a:cubicBezTo>
                  <a:cubicBezTo>
                    <a:pt x="7038413" y="1076987"/>
                    <a:pt x="7042766" y="1066827"/>
                    <a:pt x="7029704" y="1056667"/>
                  </a:cubicBezTo>
                  <a:cubicBezTo>
                    <a:pt x="7025350" y="1054127"/>
                    <a:pt x="7027528" y="1047777"/>
                    <a:pt x="7029704" y="1043967"/>
                  </a:cubicBezTo>
                  <a:cubicBezTo>
                    <a:pt x="7036236" y="1029997"/>
                    <a:pt x="7023174" y="1018567"/>
                    <a:pt x="6999226" y="1016027"/>
                  </a:cubicBezTo>
                  <a:lnTo>
                    <a:pt x="6990518" y="1016027"/>
                  </a:lnTo>
                  <a:cubicBezTo>
                    <a:pt x="6992695" y="1012217"/>
                    <a:pt x="6994872" y="1010947"/>
                    <a:pt x="6997049" y="1008407"/>
                  </a:cubicBezTo>
                  <a:cubicBezTo>
                    <a:pt x="6990518" y="1007137"/>
                    <a:pt x="6983988" y="1007137"/>
                    <a:pt x="6979633" y="1004597"/>
                  </a:cubicBezTo>
                  <a:cubicBezTo>
                    <a:pt x="6975279" y="1003327"/>
                    <a:pt x="6973102" y="999517"/>
                    <a:pt x="6968748" y="998247"/>
                  </a:cubicBezTo>
                  <a:cubicBezTo>
                    <a:pt x="6951332" y="993167"/>
                    <a:pt x="6931738" y="988087"/>
                    <a:pt x="6912146" y="983007"/>
                  </a:cubicBezTo>
                  <a:cubicBezTo>
                    <a:pt x="6905614" y="981737"/>
                    <a:pt x="6896906" y="981737"/>
                    <a:pt x="6890375" y="981737"/>
                  </a:cubicBezTo>
                  <a:cubicBezTo>
                    <a:pt x="6886022" y="983007"/>
                    <a:pt x="6883844" y="977927"/>
                    <a:pt x="6879490" y="977927"/>
                  </a:cubicBezTo>
                  <a:cubicBezTo>
                    <a:pt x="6849011" y="974117"/>
                    <a:pt x="6818533" y="971577"/>
                    <a:pt x="6788055" y="966497"/>
                  </a:cubicBezTo>
                  <a:cubicBezTo>
                    <a:pt x="6764108" y="961417"/>
                    <a:pt x="6735806" y="971577"/>
                    <a:pt x="6711859" y="961417"/>
                  </a:cubicBezTo>
                  <a:cubicBezTo>
                    <a:pt x="6709683" y="960147"/>
                    <a:pt x="6705328" y="962687"/>
                    <a:pt x="6703151" y="962687"/>
                  </a:cubicBezTo>
                  <a:cubicBezTo>
                    <a:pt x="6683558" y="960147"/>
                    <a:pt x="6666142" y="966497"/>
                    <a:pt x="6646549" y="962687"/>
                  </a:cubicBezTo>
                  <a:cubicBezTo>
                    <a:pt x="6626955" y="958877"/>
                    <a:pt x="6605185" y="957607"/>
                    <a:pt x="6596477" y="946177"/>
                  </a:cubicBezTo>
                  <a:cubicBezTo>
                    <a:pt x="6587769" y="934747"/>
                    <a:pt x="6581238" y="923317"/>
                    <a:pt x="6581238" y="911887"/>
                  </a:cubicBezTo>
                  <a:cubicBezTo>
                    <a:pt x="6583414" y="897917"/>
                    <a:pt x="6594300" y="882677"/>
                    <a:pt x="6552936" y="885217"/>
                  </a:cubicBezTo>
                  <a:cubicBezTo>
                    <a:pt x="6555114" y="882677"/>
                    <a:pt x="6555114" y="880137"/>
                    <a:pt x="6557290" y="878867"/>
                  </a:cubicBezTo>
                  <a:cubicBezTo>
                    <a:pt x="6431023" y="871247"/>
                    <a:pt x="6304756" y="864897"/>
                    <a:pt x="6180665" y="857277"/>
                  </a:cubicBezTo>
                  <a:cubicBezTo>
                    <a:pt x="6176312" y="848387"/>
                    <a:pt x="6171958" y="838227"/>
                    <a:pt x="6167604" y="824257"/>
                  </a:cubicBezTo>
                  <a:cubicBezTo>
                    <a:pt x="6191551" y="839497"/>
                    <a:pt x="6213321" y="848387"/>
                    <a:pt x="6243800" y="847117"/>
                  </a:cubicBezTo>
                  <a:cubicBezTo>
                    <a:pt x="6245976" y="836957"/>
                    <a:pt x="6243800" y="829337"/>
                    <a:pt x="6226383" y="822987"/>
                  </a:cubicBezTo>
                  <a:cubicBezTo>
                    <a:pt x="6224206" y="821717"/>
                    <a:pt x="6222030" y="816637"/>
                    <a:pt x="6224206" y="814097"/>
                  </a:cubicBezTo>
                  <a:cubicBezTo>
                    <a:pt x="6232915" y="801397"/>
                    <a:pt x="6241623" y="789967"/>
                    <a:pt x="6248154" y="778537"/>
                  </a:cubicBezTo>
                  <a:cubicBezTo>
                    <a:pt x="6256862" y="782347"/>
                    <a:pt x="6263393" y="784887"/>
                    <a:pt x="6272101" y="787427"/>
                  </a:cubicBezTo>
                  <a:lnTo>
                    <a:pt x="6276455" y="784887"/>
                  </a:lnTo>
                  <a:lnTo>
                    <a:pt x="6250331" y="762027"/>
                  </a:lnTo>
                  <a:cubicBezTo>
                    <a:pt x="6267747" y="764567"/>
                    <a:pt x="6282986" y="765837"/>
                    <a:pt x="6302579" y="768377"/>
                  </a:cubicBezTo>
                  <a:cubicBezTo>
                    <a:pt x="6296048" y="760757"/>
                    <a:pt x="6289516" y="755677"/>
                    <a:pt x="6289516" y="755677"/>
                  </a:cubicBezTo>
                  <a:cubicBezTo>
                    <a:pt x="6300402" y="750597"/>
                    <a:pt x="6311287" y="745517"/>
                    <a:pt x="6326526" y="739167"/>
                  </a:cubicBezTo>
                  <a:cubicBezTo>
                    <a:pt x="6326526" y="737897"/>
                    <a:pt x="6328704" y="730277"/>
                    <a:pt x="6335234" y="729007"/>
                  </a:cubicBezTo>
                  <a:cubicBezTo>
                    <a:pt x="6348297" y="725197"/>
                    <a:pt x="6352651" y="731547"/>
                    <a:pt x="6357005" y="737897"/>
                  </a:cubicBezTo>
                  <a:cubicBezTo>
                    <a:pt x="6359182" y="741707"/>
                    <a:pt x="6372244" y="742977"/>
                    <a:pt x="6380952" y="744247"/>
                  </a:cubicBezTo>
                  <a:cubicBezTo>
                    <a:pt x="6389660" y="745517"/>
                    <a:pt x="6400545" y="745517"/>
                    <a:pt x="6411430" y="744247"/>
                  </a:cubicBezTo>
                  <a:cubicBezTo>
                    <a:pt x="6428847" y="744247"/>
                    <a:pt x="6446262" y="742977"/>
                    <a:pt x="6470210" y="741707"/>
                  </a:cubicBezTo>
                  <a:cubicBezTo>
                    <a:pt x="6452793" y="739167"/>
                    <a:pt x="6439732" y="736627"/>
                    <a:pt x="6428847" y="735357"/>
                  </a:cubicBezTo>
                  <a:cubicBezTo>
                    <a:pt x="6428847" y="734087"/>
                    <a:pt x="6428847" y="732817"/>
                    <a:pt x="6426669" y="731547"/>
                  </a:cubicBezTo>
                  <a:cubicBezTo>
                    <a:pt x="6444085" y="729007"/>
                    <a:pt x="6461502" y="726467"/>
                    <a:pt x="6476741" y="723927"/>
                  </a:cubicBezTo>
                  <a:cubicBezTo>
                    <a:pt x="6494157" y="726467"/>
                    <a:pt x="6509396" y="730277"/>
                    <a:pt x="6522458" y="732817"/>
                  </a:cubicBezTo>
                  <a:cubicBezTo>
                    <a:pt x="6526812" y="755677"/>
                    <a:pt x="6552936" y="736627"/>
                    <a:pt x="6568176" y="739167"/>
                  </a:cubicBezTo>
                  <a:cubicBezTo>
                    <a:pt x="6563822" y="734087"/>
                    <a:pt x="6557290" y="729007"/>
                    <a:pt x="6550759" y="722657"/>
                  </a:cubicBezTo>
                  <a:cubicBezTo>
                    <a:pt x="6579061" y="725197"/>
                    <a:pt x="6607362" y="725197"/>
                    <a:pt x="6626955" y="737897"/>
                  </a:cubicBezTo>
                  <a:cubicBezTo>
                    <a:pt x="6629133" y="739167"/>
                    <a:pt x="6637841" y="737897"/>
                    <a:pt x="6642195" y="736627"/>
                  </a:cubicBezTo>
                  <a:cubicBezTo>
                    <a:pt x="6648725" y="737897"/>
                    <a:pt x="6659611" y="740437"/>
                    <a:pt x="6663965" y="739167"/>
                  </a:cubicBezTo>
                  <a:cubicBezTo>
                    <a:pt x="6670495" y="735357"/>
                    <a:pt x="6670495" y="729007"/>
                    <a:pt x="6677027" y="721387"/>
                  </a:cubicBezTo>
                  <a:cubicBezTo>
                    <a:pt x="6692266" y="736627"/>
                    <a:pt x="6707505" y="727737"/>
                    <a:pt x="6722745" y="721387"/>
                  </a:cubicBezTo>
                  <a:cubicBezTo>
                    <a:pt x="6720567" y="725197"/>
                    <a:pt x="6720567" y="727737"/>
                    <a:pt x="6720567" y="727737"/>
                  </a:cubicBezTo>
                  <a:cubicBezTo>
                    <a:pt x="6733630" y="731547"/>
                    <a:pt x="6744515" y="734087"/>
                    <a:pt x="6759753" y="737897"/>
                  </a:cubicBezTo>
                  <a:cubicBezTo>
                    <a:pt x="6770639" y="735357"/>
                    <a:pt x="6783701" y="726467"/>
                    <a:pt x="6803294" y="735357"/>
                  </a:cubicBezTo>
                  <a:cubicBezTo>
                    <a:pt x="6805471" y="736627"/>
                    <a:pt x="6814179" y="734087"/>
                    <a:pt x="6820711" y="734087"/>
                  </a:cubicBezTo>
                  <a:cubicBezTo>
                    <a:pt x="6827241" y="732817"/>
                    <a:pt x="6831595" y="732817"/>
                    <a:pt x="6833772" y="731547"/>
                  </a:cubicBezTo>
                  <a:cubicBezTo>
                    <a:pt x="6838127" y="722657"/>
                    <a:pt x="6840303" y="715037"/>
                    <a:pt x="6846835" y="707417"/>
                  </a:cubicBezTo>
                  <a:cubicBezTo>
                    <a:pt x="6853366" y="699797"/>
                    <a:pt x="6851189" y="692177"/>
                    <a:pt x="6838127" y="689637"/>
                  </a:cubicBezTo>
                  <a:cubicBezTo>
                    <a:pt x="6833772" y="688367"/>
                    <a:pt x="6829419" y="688367"/>
                    <a:pt x="6827241" y="687097"/>
                  </a:cubicBezTo>
                  <a:cubicBezTo>
                    <a:pt x="6846835" y="675667"/>
                    <a:pt x="6864251" y="668047"/>
                    <a:pt x="6892552" y="673127"/>
                  </a:cubicBezTo>
                  <a:cubicBezTo>
                    <a:pt x="6899083" y="674397"/>
                    <a:pt x="6907792" y="669317"/>
                    <a:pt x="6918677" y="665507"/>
                  </a:cubicBezTo>
                  <a:cubicBezTo>
                    <a:pt x="6912146" y="661697"/>
                    <a:pt x="6907792" y="660427"/>
                    <a:pt x="6903438" y="659157"/>
                  </a:cubicBezTo>
                  <a:cubicBezTo>
                    <a:pt x="6920853" y="637567"/>
                    <a:pt x="6949155" y="651537"/>
                    <a:pt x="6975279" y="651537"/>
                  </a:cubicBezTo>
                  <a:cubicBezTo>
                    <a:pt x="6966571" y="647727"/>
                    <a:pt x="6962217" y="643917"/>
                    <a:pt x="6957863" y="642647"/>
                  </a:cubicBezTo>
                  <a:cubicBezTo>
                    <a:pt x="6970925" y="638837"/>
                    <a:pt x="6983988" y="636297"/>
                    <a:pt x="6994872" y="632487"/>
                  </a:cubicBezTo>
                  <a:cubicBezTo>
                    <a:pt x="6997049" y="627407"/>
                    <a:pt x="6994872" y="622327"/>
                    <a:pt x="6997049" y="619787"/>
                  </a:cubicBezTo>
                  <a:cubicBezTo>
                    <a:pt x="7007934" y="609627"/>
                    <a:pt x="7001403" y="602007"/>
                    <a:pt x="6983988" y="596927"/>
                  </a:cubicBezTo>
                  <a:cubicBezTo>
                    <a:pt x="6977456" y="594387"/>
                    <a:pt x="6970925" y="589307"/>
                    <a:pt x="6966571" y="585497"/>
                  </a:cubicBezTo>
                  <a:cubicBezTo>
                    <a:pt x="6973102" y="585497"/>
                    <a:pt x="6981810" y="584227"/>
                    <a:pt x="6990518" y="584227"/>
                  </a:cubicBezTo>
                  <a:lnTo>
                    <a:pt x="6990518" y="568987"/>
                  </a:lnTo>
                  <a:cubicBezTo>
                    <a:pt x="6994872" y="568987"/>
                    <a:pt x="6999226" y="568987"/>
                    <a:pt x="7003580" y="570257"/>
                  </a:cubicBezTo>
                  <a:cubicBezTo>
                    <a:pt x="7005758" y="555017"/>
                    <a:pt x="7007934" y="539777"/>
                    <a:pt x="7012288" y="523267"/>
                  </a:cubicBezTo>
                  <a:cubicBezTo>
                    <a:pt x="6988341" y="515647"/>
                    <a:pt x="7001403" y="506757"/>
                    <a:pt x="7014466" y="495327"/>
                  </a:cubicBezTo>
                  <a:cubicBezTo>
                    <a:pt x="7014466" y="495327"/>
                    <a:pt x="7010111" y="494057"/>
                    <a:pt x="7005758" y="494057"/>
                  </a:cubicBezTo>
                  <a:cubicBezTo>
                    <a:pt x="7007934" y="488977"/>
                    <a:pt x="7012288" y="483897"/>
                    <a:pt x="7014466" y="478817"/>
                  </a:cubicBezTo>
                  <a:cubicBezTo>
                    <a:pt x="7018819" y="468657"/>
                    <a:pt x="7012288" y="467387"/>
                    <a:pt x="6992695" y="472467"/>
                  </a:cubicBezTo>
                  <a:cubicBezTo>
                    <a:pt x="6990518" y="469927"/>
                    <a:pt x="6988341" y="466117"/>
                    <a:pt x="6983988" y="463577"/>
                  </a:cubicBezTo>
                  <a:cubicBezTo>
                    <a:pt x="6981810" y="464847"/>
                    <a:pt x="6981810" y="466117"/>
                    <a:pt x="6979633" y="467387"/>
                  </a:cubicBezTo>
                  <a:cubicBezTo>
                    <a:pt x="6970925" y="466117"/>
                    <a:pt x="6964394" y="463577"/>
                    <a:pt x="6955686" y="462307"/>
                  </a:cubicBezTo>
                  <a:cubicBezTo>
                    <a:pt x="6912146" y="452147"/>
                    <a:pt x="6866427" y="454687"/>
                    <a:pt x="6822887" y="453417"/>
                  </a:cubicBezTo>
                  <a:cubicBezTo>
                    <a:pt x="6816356" y="453417"/>
                    <a:pt x="6807648" y="457227"/>
                    <a:pt x="6801117" y="457227"/>
                  </a:cubicBezTo>
                  <a:cubicBezTo>
                    <a:pt x="6774993" y="455957"/>
                    <a:pt x="6751045" y="450877"/>
                    <a:pt x="6727098" y="449607"/>
                  </a:cubicBezTo>
                  <a:cubicBezTo>
                    <a:pt x="6694443" y="448337"/>
                    <a:pt x="6661788" y="448337"/>
                    <a:pt x="6629133" y="448337"/>
                  </a:cubicBezTo>
                  <a:cubicBezTo>
                    <a:pt x="6605185" y="448337"/>
                    <a:pt x="6600831" y="440717"/>
                    <a:pt x="6603009" y="430557"/>
                  </a:cubicBezTo>
                  <a:cubicBezTo>
                    <a:pt x="6611717" y="426747"/>
                    <a:pt x="6620425" y="419127"/>
                    <a:pt x="6620425" y="417857"/>
                  </a:cubicBezTo>
                  <a:cubicBezTo>
                    <a:pt x="6592123" y="405157"/>
                    <a:pt x="6618247" y="396267"/>
                    <a:pt x="6624779" y="386107"/>
                  </a:cubicBezTo>
                  <a:cubicBezTo>
                    <a:pt x="6622601" y="360707"/>
                    <a:pt x="6620425" y="335307"/>
                    <a:pt x="6618247" y="308637"/>
                  </a:cubicBezTo>
                  <a:cubicBezTo>
                    <a:pt x="6622601" y="307367"/>
                    <a:pt x="6631309" y="306097"/>
                    <a:pt x="6637841" y="304827"/>
                  </a:cubicBezTo>
                  <a:cubicBezTo>
                    <a:pt x="6635664" y="301017"/>
                    <a:pt x="6631309" y="297207"/>
                    <a:pt x="6631309" y="293397"/>
                  </a:cubicBezTo>
                  <a:cubicBezTo>
                    <a:pt x="6637841" y="278157"/>
                    <a:pt x="6640017" y="262917"/>
                    <a:pt x="6611717" y="251487"/>
                  </a:cubicBezTo>
                  <a:cubicBezTo>
                    <a:pt x="6624779" y="246407"/>
                    <a:pt x="6635664" y="242597"/>
                    <a:pt x="6648725" y="237517"/>
                  </a:cubicBezTo>
                  <a:cubicBezTo>
                    <a:pt x="6646549" y="236247"/>
                    <a:pt x="6644372" y="233707"/>
                    <a:pt x="6644372" y="232437"/>
                  </a:cubicBezTo>
                  <a:cubicBezTo>
                    <a:pt x="6644372" y="231167"/>
                    <a:pt x="6642195" y="231167"/>
                    <a:pt x="6640017" y="231167"/>
                  </a:cubicBezTo>
                  <a:cubicBezTo>
                    <a:pt x="6618247" y="231167"/>
                    <a:pt x="6609539" y="228627"/>
                    <a:pt x="6607362" y="215927"/>
                  </a:cubicBezTo>
                  <a:cubicBezTo>
                    <a:pt x="6607362" y="213387"/>
                    <a:pt x="6607362" y="209577"/>
                    <a:pt x="6611717" y="207037"/>
                  </a:cubicBezTo>
                  <a:cubicBezTo>
                    <a:pt x="6620425" y="203227"/>
                    <a:pt x="6629133" y="199417"/>
                    <a:pt x="6640017" y="196877"/>
                  </a:cubicBezTo>
                  <a:cubicBezTo>
                    <a:pt x="6644372" y="195607"/>
                    <a:pt x="6653080" y="196877"/>
                    <a:pt x="6657434" y="198147"/>
                  </a:cubicBezTo>
                  <a:cubicBezTo>
                    <a:pt x="6681381" y="205767"/>
                    <a:pt x="6683558" y="205767"/>
                    <a:pt x="6687912" y="189257"/>
                  </a:cubicBezTo>
                  <a:cubicBezTo>
                    <a:pt x="6692266" y="190527"/>
                    <a:pt x="6696620" y="191797"/>
                    <a:pt x="6703151" y="193067"/>
                  </a:cubicBezTo>
                  <a:cubicBezTo>
                    <a:pt x="6700975" y="187987"/>
                    <a:pt x="6700975" y="184177"/>
                    <a:pt x="6696620" y="180367"/>
                  </a:cubicBezTo>
                  <a:cubicBezTo>
                    <a:pt x="6696620" y="179097"/>
                    <a:pt x="6692266" y="177827"/>
                    <a:pt x="6687912" y="176557"/>
                  </a:cubicBezTo>
                  <a:cubicBezTo>
                    <a:pt x="6692266" y="175287"/>
                    <a:pt x="6696620" y="172747"/>
                    <a:pt x="6700975" y="174017"/>
                  </a:cubicBezTo>
                  <a:cubicBezTo>
                    <a:pt x="6722745" y="177827"/>
                    <a:pt x="6735806" y="168937"/>
                    <a:pt x="6751045" y="163857"/>
                  </a:cubicBezTo>
                  <a:cubicBezTo>
                    <a:pt x="6737983" y="153697"/>
                    <a:pt x="6724921" y="144807"/>
                    <a:pt x="6714036" y="134647"/>
                  </a:cubicBezTo>
                  <a:cubicBezTo>
                    <a:pt x="6731453" y="129567"/>
                    <a:pt x="6744515" y="127027"/>
                    <a:pt x="6757577" y="123217"/>
                  </a:cubicBezTo>
                  <a:cubicBezTo>
                    <a:pt x="6729275" y="95277"/>
                    <a:pt x="6729275" y="95277"/>
                    <a:pt x="6748869" y="83847"/>
                  </a:cubicBezTo>
                  <a:cubicBezTo>
                    <a:pt x="6748869" y="82577"/>
                    <a:pt x="6746691" y="81307"/>
                    <a:pt x="6746691" y="80037"/>
                  </a:cubicBezTo>
                  <a:cubicBezTo>
                    <a:pt x="6740161" y="81307"/>
                    <a:pt x="6731453" y="82577"/>
                    <a:pt x="6724921" y="85117"/>
                  </a:cubicBezTo>
                  <a:lnTo>
                    <a:pt x="6722745" y="83847"/>
                  </a:lnTo>
                  <a:cubicBezTo>
                    <a:pt x="6731453" y="78767"/>
                    <a:pt x="6740161" y="74957"/>
                    <a:pt x="6748869" y="69877"/>
                  </a:cubicBezTo>
                  <a:cubicBezTo>
                    <a:pt x="6748869" y="66067"/>
                    <a:pt x="6753223" y="57177"/>
                    <a:pt x="6748869" y="54637"/>
                  </a:cubicBezTo>
                  <a:cubicBezTo>
                    <a:pt x="6731453" y="45747"/>
                    <a:pt x="6751045" y="36857"/>
                    <a:pt x="6746691" y="27967"/>
                  </a:cubicBezTo>
                  <a:cubicBezTo>
                    <a:pt x="6744515" y="25427"/>
                    <a:pt x="6746691" y="19077"/>
                    <a:pt x="6744515" y="19077"/>
                  </a:cubicBezTo>
                  <a:cubicBezTo>
                    <a:pt x="6731453" y="15267"/>
                    <a:pt x="6716213" y="8917"/>
                    <a:pt x="6700975" y="8917"/>
                  </a:cubicBezTo>
                  <a:cubicBezTo>
                    <a:pt x="6666142" y="7647"/>
                    <a:pt x="6631309" y="10187"/>
                    <a:pt x="6596477" y="10187"/>
                  </a:cubicBezTo>
                  <a:lnTo>
                    <a:pt x="6485449" y="10187"/>
                  </a:lnTo>
                  <a:cubicBezTo>
                    <a:pt x="6459325" y="10187"/>
                    <a:pt x="6437555" y="6377"/>
                    <a:pt x="6411430" y="2567"/>
                  </a:cubicBezTo>
                  <a:cubicBezTo>
                    <a:pt x="6380952" y="-2513"/>
                    <a:pt x="6348297" y="1297"/>
                    <a:pt x="6315641" y="2567"/>
                  </a:cubicBezTo>
                  <a:cubicBezTo>
                    <a:pt x="6245976" y="3837"/>
                    <a:pt x="6176312" y="3837"/>
                    <a:pt x="6106647" y="5107"/>
                  </a:cubicBezTo>
                  <a:cubicBezTo>
                    <a:pt x="6073992" y="5107"/>
                    <a:pt x="6039159" y="7647"/>
                    <a:pt x="6006504" y="8917"/>
                  </a:cubicBezTo>
                  <a:cubicBezTo>
                    <a:pt x="5965141" y="10187"/>
                    <a:pt x="5923777" y="8917"/>
                    <a:pt x="5882414" y="10187"/>
                  </a:cubicBezTo>
                  <a:cubicBezTo>
                    <a:pt x="5838873" y="11457"/>
                    <a:pt x="5795333" y="13997"/>
                    <a:pt x="5751793" y="15267"/>
                  </a:cubicBezTo>
                  <a:cubicBezTo>
                    <a:pt x="5699544" y="16537"/>
                    <a:pt x="5647295" y="16537"/>
                    <a:pt x="5595047" y="17807"/>
                  </a:cubicBezTo>
                  <a:lnTo>
                    <a:pt x="5431770" y="21617"/>
                  </a:lnTo>
                  <a:cubicBezTo>
                    <a:pt x="5381699" y="22887"/>
                    <a:pt x="5333804" y="22887"/>
                    <a:pt x="5283733" y="22887"/>
                  </a:cubicBezTo>
                  <a:cubicBezTo>
                    <a:pt x="5246723" y="22887"/>
                    <a:pt x="5207537" y="24157"/>
                    <a:pt x="5170527" y="25427"/>
                  </a:cubicBezTo>
                  <a:lnTo>
                    <a:pt x="5059499" y="29237"/>
                  </a:lnTo>
                  <a:cubicBezTo>
                    <a:pt x="5033375" y="30507"/>
                    <a:pt x="5007251" y="30507"/>
                    <a:pt x="4978950" y="31777"/>
                  </a:cubicBezTo>
                  <a:cubicBezTo>
                    <a:pt x="4935409" y="33047"/>
                    <a:pt x="4891869" y="33047"/>
                    <a:pt x="4848328" y="34317"/>
                  </a:cubicBezTo>
                  <a:cubicBezTo>
                    <a:pt x="4798257" y="35587"/>
                    <a:pt x="4750362" y="38127"/>
                    <a:pt x="4702468" y="39397"/>
                  </a:cubicBezTo>
                  <a:cubicBezTo>
                    <a:pt x="4652396" y="41937"/>
                    <a:pt x="4604502" y="44477"/>
                    <a:pt x="4554431" y="47017"/>
                  </a:cubicBezTo>
                  <a:cubicBezTo>
                    <a:pt x="4534837" y="48287"/>
                    <a:pt x="4515244" y="48287"/>
                    <a:pt x="4493474" y="49557"/>
                  </a:cubicBezTo>
                  <a:lnTo>
                    <a:pt x="4430340" y="49557"/>
                  </a:lnTo>
                  <a:cubicBezTo>
                    <a:pt x="4358498" y="52097"/>
                    <a:pt x="4288834" y="55907"/>
                    <a:pt x="4216992" y="58447"/>
                  </a:cubicBezTo>
                  <a:cubicBezTo>
                    <a:pt x="4173451" y="59717"/>
                    <a:pt x="4127734" y="60987"/>
                    <a:pt x="4084193" y="63527"/>
                  </a:cubicBezTo>
                  <a:cubicBezTo>
                    <a:pt x="4058069" y="64797"/>
                    <a:pt x="4029768" y="67337"/>
                    <a:pt x="4003644" y="68607"/>
                  </a:cubicBezTo>
                  <a:lnTo>
                    <a:pt x="3827305" y="76227"/>
                  </a:lnTo>
                  <a:cubicBezTo>
                    <a:pt x="3790295" y="77497"/>
                    <a:pt x="3755463" y="82577"/>
                    <a:pt x="3720631" y="83847"/>
                  </a:cubicBezTo>
                  <a:cubicBezTo>
                    <a:pt x="3666205" y="86387"/>
                    <a:pt x="3609603" y="87657"/>
                    <a:pt x="3555177" y="90197"/>
                  </a:cubicBezTo>
                  <a:cubicBezTo>
                    <a:pt x="3542115" y="90197"/>
                    <a:pt x="3526876" y="91467"/>
                    <a:pt x="3513814" y="91467"/>
                  </a:cubicBezTo>
                  <a:cubicBezTo>
                    <a:pt x="3465919" y="94007"/>
                    <a:pt x="3420202" y="96547"/>
                    <a:pt x="3372307" y="99087"/>
                  </a:cubicBezTo>
                  <a:cubicBezTo>
                    <a:pt x="3346183" y="100357"/>
                    <a:pt x="3317882" y="102897"/>
                    <a:pt x="3291758" y="104167"/>
                  </a:cubicBezTo>
                  <a:cubicBezTo>
                    <a:pt x="3259102" y="105437"/>
                    <a:pt x="3226447" y="106707"/>
                    <a:pt x="3195968" y="107977"/>
                  </a:cubicBezTo>
                  <a:cubicBezTo>
                    <a:pt x="3135012" y="111787"/>
                    <a:pt x="3071878" y="115597"/>
                    <a:pt x="3010921" y="119407"/>
                  </a:cubicBezTo>
                  <a:cubicBezTo>
                    <a:pt x="3000036" y="120677"/>
                    <a:pt x="2991328" y="124487"/>
                    <a:pt x="2980443" y="124487"/>
                  </a:cubicBezTo>
                  <a:cubicBezTo>
                    <a:pt x="2930372" y="127027"/>
                    <a:pt x="2880300" y="127027"/>
                    <a:pt x="2832406" y="130837"/>
                  </a:cubicBezTo>
                  <a:cubicBezTo>
                    <a:pt x="2806281" y="133377"/>
                    <a:pt x="2777980" y="127027"/>
                    <a:pt x="2754033" y="139727"/>
                  </a:cubicBezTo>
                  <a:cubicBezTo>
                    <a:pt x="2745325" y="143537"/>
                    <a:pt x="2721378" y="137187"/>
                    <a:pt x="2706138" y="138457"/>
                  </a:cubicBezTo>
                  <a:cubicBezTo>
                    <a:pt x="2645182" y="142267"/>
                    <a:pt x="2584225" y="147347"/>
                    <a:pt x="2525446" y="151157"/>
                  </a:cubicBezTo>
                  <a:cubicBezTo>
                    <a:pt x="2477551" y="154967"/>
                    <a:pt x="2431834" y="157507"/>
                    <a:pt x="2383939" y="161317"/>
                  </a:cubicBezTo>
                  <a:cubicBezTo>
                    <a:pt x="2366523" y="162587"/>
                    <a:pt x="2349107" y="166397"/>
                    <a:pt x="2333868" y="167667"/>
                  </a:cubicBezTo>
                  <a:cubicBezTo>
                    <a:pt x="2290327" y="170207"/>
                    <a:pt x="2246787" y="172747"/>
                    <a:pt x="2205423" y="175287"/>
                  </a:cubicBezTo>
                  <a:cubicBezTo>
                    <a:pt x="2205423" y="180367"/>
                    <a:pt x="2205423" y="182907"/>
                    <a:pt x="2203246" y="185447"/>
                  </a:cubicBezTo>
                  <a:cubicBezTo>
                    <a:pt x="2198892" y="182907"/>
                    <a:pt x="2194538" y="179097"/>
                    <a:pt x="2190184" y="174017"/>
                  </a:cubicBezTo>
                  <a:cubicBezTo>
                    <a:pt x="2181476" y="187987"/>
                    <a:pt x="2164060" y="179097"/>
                    <a:pt x="2150998" y="180367"/>
                  </a:cubicBezTo>
                  <a:cubicBezTo>
                    <a:pt x="2127050" y="182907"/>
                    <a:pt x="2100926" y="186717"/>
                    <a:pt x="2076979" y="187987"/>
                  </a:cubicBezTo>
                  <a:cubicBezTo>
                    <a:pt x="2033439" y="191797"/>
                    <a:pt x="1989898" y="194337"/>
                    <a:pt x="1946358" y="196877"/>
                  </a:cubicBezTo>
                  <a:cubicBezTo>
                    <a:pt x="1909348" y="199417"/>
                    <a:pt x="1872339" y="204497"/>
                    <a:pt x="1835329" y="208307"/>
                  </a:cubicBezTo>
                  <a:cubicBezTo>
                    <a:pt x="1772196" y="214657"/>
                    <a:pt x="1706885" y="218467"/>
                    <a:pt x="1643752" y="224817"/>
                  </a:cubicBezTo>
                  <a:cubicBezTo>
                    <a:pt x="1600211" y="228627"/>
                    <a:pt x="1556671" y="234977"/>
                    <a:pt x="1510953" y="238787"/>
                  </a:cubicBezTo>
                  <a:cubicBezTo>
                    <a:pt x="1465236" y="243867"/>
                    <a:pt x="1417341" y="247677"/>
                    <a:pt x="1371624" y="252757"/>
                  </a:cubicBezTo>
                  <a:cubicBezTo>
                    <a:pt x="1338968" y="256567"/>
                    <a:pt x="1306313" y="261647"/>
                    <a:pt x="1273658" y="265457"/>
                  </a:cubicBezTo>
                  <a:cubicBezTo>
                    <a:pt x="1208347" y="271807"/>
                    <a:pt x="1140859" y="278157"/>
                    <a:pt x="1075549" y="284507"/>
                  </a:cubicBezTo>
                  <a:cubicBezTo>
                    <a:pt x="1051602" y="287047"/>
                    <a:pt x="1029831" y="292127"/>
                    <a:pt x="1005884" y="294667"/>
                  </a:cubicBezTo>
                  <a:cubicBezTo>
                    <a:pt x="964521" y="299747"/>
                    <a:pt x="923157" y="302287"/>
                    <a:pt x="881794" y="307367"/>
                  </a:cubicBezTo>
                  <a:cubicBezTo>
                    <a:pt x="851315" y="311177"/>
                    <a:pt x="823014" y="317527"/>
                    <a:pt x="794713" y="320067"/>
                  </a:cubicBezTo>
                  <a:cubicBezTo>
                    <a:pt x="733756" y="327687"/>
                    <a:pt x="672800" y="332767"/>
                    <a:pt x="611843" y="339117"/>
                  </a:cubicBezTo>
                  <a:cubicBezTo>
                    <a:pt x="585719" y="341657"/>
                    <a:pt x="559595" y="346737"/>
                    <a:pt x="533470" y="350547"/>
                  </a:cubicBezTo>
                  <a:cubicBezTo>
                    <a:pt x="492107" y="356897"/>
                    <a:pt x="448566" y="361977"/>
                    <a:pt x="407203" y="368327"/>
                  </a:cubicBezTo>
                  <a:cubicBezTo>
                    <a:pt x="396318" y="369597"/>
                    <a:pt x="385433" y="373407"/>
                    <a:pt x="372371" y="374677"/>
                  </a:cubicBezTo>
                  <a:cubicBezTo>
                    <a:pt x="359308" y="375947"/>
                    <a:pt x="346246" y="375947"/>
                    <a:pt x="333184" y="377217"/>
                  </a:cubicBezTo>
                  <a:cubicBezTo>
                    <a:pt x="307060" y="381027"/>
                    <a:pt x="280936" y="384837"/>
                    <a:pt x="256988" y="388647"/>
                  </a:cubicBezTo>
                  <a:cubicBezTo>
                    <a:pt x="204740" y="396267"/>
                    <a:pt x="178616" y="398807"/>
                    <a:pt x="154668" y="406427"/>
                  </a:cubicBezTo>
                  <a:cubicBezTo>
                    <a:pt x="132898" y="412777"/>
                    <a:pt x="102420" y="411507"/>
                    <a:pt x="93712" y="431827"/>
                  </a:cubicBezTo>
                  <a:cubicBezTo>
                    <a:pt x="89358" y="438177"/>
                    <a:pt x="78473" y="441987"/>
                    <a:pt x="98066" y="444527"/>
                  </a:cubicBezTo>
                  <a:cubicBezTo>
                    <a:pt x="100243" y="444527"/>
                    <a:pt x="104597" y="448337"/>
                    <a:pt x="102420" y="449607"/>
                  </a:cubicBezTo>
                  <a:cubicBezTo>
                    <a:pt x="98066" y="457227"/>
                    <a:pt x="93712" y="464847"/>
                    <a:pt x="89358" y="475007"/>
                  </a:cubicBezTo>
                  <a:cubicBezTo>
                    <a:pt x="89358" y="475007"/>
                    <a:pt x="93712" y="476277"/>
                    <a:pt x="98066" y="478817"/>
                  </a:cubicBezTo>
                  <a:cubicBezTo>
                    <a:pt x="85004" y="486437"/>
                    <a:pt x="85004" y="514377"/>
                    <a:pt x="93712" y="523267"/>
                  </a:cubicBezTo>
                  <a:cubicBezTo>
                    <a:pt x="98066" y="528347"/>
                    <a:pt x="100243" y="534697"/>
                    <a:pt x="102420" y="541047"/>
                  </a:cubicBezTo>
                  <a:cubicBezTo>
                    <a:pt x="76296" y="544857"/>
                    <a:pt x="106774" y="553747"/>
                    <a:pt x="98066" y="558827"/>
                  </a:cubicBezTo>
                  <a:cubicBezTo>
                    <a:pt x="102420" y="558827"/>
                    <a:pt x="106774" y="558827"/>
                    <a:pt x="113305" y="560097"/>
                  </a:cubicBezTo>
                  <a:cubicBezTo>
                    <a:pt x="108951" y="563907"/>
                    <a:pt x="104597" y="566447"/>
                    <a:pt x="102420" y="567717"/>
                  </a:cubicBezTo>
                  <a:cubicBezTo>
                    <a:pt x="106774" y="570257"/>
                    <a:pt x="113305" y="571527"/>
                    <a:pt x="117659" y="574067"/>
                  </a:cubicBezTo>
                  <a:cubicBezTo>
                    <a:pt x="93712" y="593117"/>
                    <a:pt x="93712" y="602007"/>
                    <a:pt x="122013" y="618517"/>
                  </a:cubicBezTo>
                  <a:cubicBezTo>
                    <a:pt x="124190" y="619787"/>
                    <a:pt x="128544" y="622327"/>
                    <a:pt x="128544" y="623597"/>
                  </a:cubicBezTo>
                  <a:cubicBezTo>
                    <a:pt x="122013" y="637567"/>
                    <a:pt x="124190" y="650267"/>
                    <a:pt x="139429" y="661697"/>
                  </a:cubicBezTo>
                  <a:cubicBezTo>
                    <a:pt x="139429" y="661697"/>
                    <a:pt x="137252" y="665507"/>
                    <a:pt x="132898" y="668047"/>
                  </a:cubicBezTo>
                  <a:cubicBezTo>
                    <a:pt x="139429" y="666777"/>
                    <a:pt x="143783" y="665507"/>
                    <a:pt x="148137" y="665507"/>
                  </a:cubicBezTo>
                  <a:lnTo>
                    <a:pt x="141606" y="688367"/>
                  </a:lnTo>
                  <a:lnTo>
                    <a:pt x="165554" y="688367"/>
                  </a:lnTo>
                  <a:cubicBezTo>
                    <a:pt x="172085" y="693447"/>
                    <a:pt x="178616" y="697257"/>
                    <a:pt x="178616" y="698527"/>
                  </a:cubicBezTo>
                  <a:cubicBezTo>
                    <a:pt x="185147" y="694717"/>
                    <a:pt x="189501" y="693447"/>
                    <a:pt x="191678" y="692177"/>
                  </a:cubicBezTo>
                  <a:cubicBezTo>
                    <a:pt x="202563" y="702337"/>
                    <a:pt x="211271" y="709957"/>
                    <a:pt x="217802" y="717577"/>
                  </a:cubicBezTo>
                  <a:cubicBezTo>
                    <a:pt x="215625" y="726467"/>
                    <a:pt x="211271" y="734087"/>
                    <a:pt x="209094" y="739167"/>
                  </a:cubicBezTo>
                  <a:cubicBezTo>
                    <a:pt x="198209" y="739167"/>
                    <a:pt x="187324" y="737897"/>
                    <a:pt x="180793" y="740437"/>
                  </a:cubicBezTo>
                  <a:cubicBezTo>
                    <a:pt x="174262" y="742977"/>
                    <a:pt x="174262" y="749327"/>
                    <a:pt x="169908" y="753137"/>
                  </a:cubicBezTo>
                  <a:cubicBezTo>
                    <a:pt x="169908" y="754407"/>
                    <a:pt x="185147" y="770917"/>
                    <a:pt x="182970" y="772187"/>
                  </a:cubicBezTo>
                  <a:cubicBezTo>
                    <a:pt x="180793" y="781077"/>
                    <a:pt x="176439" y="789967"/>
                    <a:pt x="174262" y="800127"/>
                  </a:cubicBezTo>
                  <a:cubicBezTo>
                    <a:pt x="182970" y="803937"/>
                    <a:pt x="193855" y="809017"/>
                    <a:pt x="202563" y="812827"/>
                  </a:cubicBezTo>
                  <a:cubicBezTo>
                    <a:pt x="187324" y="817907"/>
                    <a:pt x="176439" y="822987"/>
                    <a:pt x="165554" y="826797"/>
                  </a:cubicBezTo>
                  <a:cubicBezTo>
                    <a:pt x="169908" y="828067"/>
                    <a:pt x="172085" y="829337"/>
                    <a:pt x="176439" y="830607"/>
                  </a:cubicBezTo>
                  <a:cubicBezTo>
                    <a:pt x="178616" y="835687"/>
                    <a:pt x="182970" y="840767"/>
                    <a:pt x="182970" y="845847"/>
                  </a:cubicBezTo>
                  <a:cubicBezTo>
                    <a:pt x="182970" y="850927"/>
                    <a:pt x="176439" y="859817"/>
                    <a:pt x="180793" y="861087"/>
                  </a:cubicBezTo>
                  <a:cubicBezTo>
                    <a:pt x="200386" y="867437"/>
                    <a:pt x="189501" y="886487"/>
                    <a:pt x="215625" y="889027"/>
                  </a:cubicBezTo>
                  <a:cubicBezTo>
                    <a:pt x="217802" y="889027"/>
                    <a:pt x="217802" y="891567"/>
                    <a:pt x="222156" y="894107"/>
                  </a:cubicBezTo>
                  <a:cubicBezTo>
                    <a:pt x="215625" y="894107"/>
                    <a:pt x="211271" y="894107"/>
                    <a:pt x="202563" y="895377"/>
                  </a:cubicBezTo>
                  <a:cubicBezTo>
                    <a:pt x="226510" y="905537"/>
                    <a:pt x="219979" y="914427"/>
                    <a:pt x="211271" y="922047"/>
                  </a:cubicBezTo>
                  <a:cubicBezTo>
                    <a:pt x="202563" y="923317"/>
                    <a:pt x="196032" y="924587"/>
                    <a:pt x="189501" y="925857"/>
                  </a:cubicBezTo>
                  <a:cubicBezTo>
                    <a:pt x="191678" y="928397"/>
                    <a:pt x="191678" y="929667"/>
                    <a:pt x="193855" y="932207"/>
                  </a:cubicBezTo>
                  <a:cubicBezTo>
                    <a:pt x="196032" y="933477"/>
                    <a:pt x="206917" y="949987"/>
                    <a:pt x="206917" y="952527"/>
                  </a:cubicBezTo>
                  <a:cubicBezTo>
                    <a:pt x="202563" y="958877"/>
                    <a:pt x="200386" y="965227"/>
                    <a:pt x="198209" y="971577"/>
                  </a:cubicBezTo>
                  <a:cubicBezTo>
                    <a:pt x="211271" y="971577"/>
                    <a:pt x="222156" y="972847"/>
                    <a:pt x="226510" y="972847"/>
                  </a:cubicBezTo>
                  <a:cubicBezTo>
                    <a:pt x="222156" y="974117"/>
                    <a:pt x="215625" y="976657"/>
                    <a:pt x="211271" y="977927"/>
                  </a:cubicBezTo>
                  <a:cubicBezTo>
                    <a:pt x="213448" y="980467"/>
                    <a:pt x="215625" y="983007"/>
                    <a:pt x="219979" y="984277"/>
                  </a:cubicBezTo>
                  <a:cubicBezTo>
                    <a:pt x="237395" y="983007"/>
                    <a:pt x="254811" y="981737"/>
                    <a:pt x="274405" y="980467"/>
                  </a:cubicBezTo>
                  <a:cubicBezTo>
                    <a:pt x="272228" y="986817"/>
                    <a:pt x="270051" y="991897"/>
                    <a:pt x="265697" y="996977"/>
                  </a:cubicBezTo>
                  <a:cubicBezTo>
                    <a:pt x="276582" y="996977"/>
                    <a:pt x="289644" y="998247"/>
                    <a:pt x="300529" y="998247"/>
                  </a:cubicBezTo>
                  <a:lnTo>
                    <a:pt x="300529" y="1004597"/>
                  </a:lnTo>
                  <a:cubicBezTo>
                    <a:pt x="285290" y="1005867"/>
                    <a:pt x="270051" y="1008407"/>
                    <a:pt x="256988" y="1009677"/>
                  </a:cubicBezTo>
                  <a:cubicBezTo>
                    <a:pt x="311414" y="1024917"/>
                    <a:pt x="361486" y="1010947"/>
                    <a:pt x="420265" y="1005867"/>
                  </a:cubicBezTo>
                  <a:cubicBezTo>
                    <a:pt x="431150" y="1012217"/>
                    <a:pt x="442035" y="1007137"/>
                    <a:pt x="450743" y="996977"/>
                  </a:cubicBezTo>
                  <a:cubicBezTo>
                    <a:pt x="461629" y="1005867"/>
                    <a:pt x="470337" y="1003327"/>
                    <a:pt x="492107" y="985547"/>
                  </a:cubicBezTo>
                  <a:cubicBezTo>
                    <a:pt x="494284" y="985547"/>
                    <a:pt x="496461" y="986817"/>
                    <a:pt x="498638" y="986817"/>
                  </a:cubicBezTo>
                  <a:cubicBezTo>
                    <a:pt x="496461" y="991897"/>
                    <a:pt x="492107" y="995707"/>
                    <a:pt x="489930" y="1000787"/>
                  </a:cubicBezTo>
                  <a:cubicBezTo>
                    <a:pt x="502992" y="998247"/>
                    <a:pt x="513877" y="996977"/>
                    <a:pt x="526939" y="994437"/>
                  </a:cubicBezTo>
                  <a:lnTo>
                    <a:pt x="572657" y="990627"/>
                  </a:lnTo>
                  <a:cubicBezTo>
                    <a:pt x="596604" y="988087"/>
                    <a:pt x="620551" y="986817"/>
                    <a:pt x="642321" y="984277"/>
                  </a:cubicBezTo>
                  <a:cubicBezTo>
                    <a:pt x="651029" y="983007"/>
                    <a:pt x="659738" y="979197"/>
                    <a:pt x="668446" y="977927"/>
                  </a:cubicBezTo>
                  <a:cubicBezTo>
                    <a:pt x="677154" y="976657"/>
                    <a:pt x="690216" y="972847"/>
                    <a:pt x="694570" y="975387"/>
                  </a:cubicBezTo>
                  <a:cubicBezTo>
                    <a:pt x="711986" y="984277"/>
                    <a:pt x="727225" y="994437"/>
                    <a:pt x="744641" y="1003327"/>
                  </a:cubicBezTo>
                  <a:cubicBezTo>
                    <a:pt x="746818" y="1000787"/>
                    <a:pt x="748995" y="996977"/>
                    <a:pt x="748995" y="996977"/>
                  </a:cubicBezTo>
                  <a:cubicBezTo>
                    <a:pt x="764235" y="999517"/>
                    <a:pt x="775120" y="1000787"/>
                    <a:pt x="790359" y="1003327"/>
                  </a:cubicBezTo>
                  <a:cubicBezTo>
                    <a:pt x="792536" y="1007137"/>
                    <a:pt x="796890" y="1012217"/>
                    <a:pt x="796890" y="1014757"/>
                  </a:cubicBezTo>
                  <a:cubicBezTo>
                    <a:pt x="820837" y="1016027"/>
                    <a:pt x="840430" y="1017297"/>
                    <a:pt x="857847" y="1018567"/>
                  </a:cubicBezTo>
                  <a:cubicBezTo>
                    <a:pt x="857847" y="1019837"/>
                    <a:pt x="860024" y="1021107"/>
                    <a:pt x="860024" y="1022377"/>
                  </a:cubicBezTo>
                  <a:lnTo>
                    <a:pt x="820837" y="1029997"/>
                  </a:lnTo>
                  <a:cubicBezTo>
                    <a:pt x="818660" y="1026187"/>
                    <a:pt x="816483" y="1024917"/>
                    <a:pt x="812129" y="1018567"/>
                  </a:cubicBezTo>
                  <a:cubicBezTo>
                    <a:pt x="814306" y="1032537"/>
                    <a:pt x="816483" y="1041427"/>
                    <a:pt x="816483" y="1052857"/>
                  </a:cubicBezTo>
                  <a:cubicBezTo>
                    <a:pt x="836076" y="1043967"/>
                    <a:pt x="862201" y="1054127"/>
                    <a:pt x="875263" y="1038887"/>
                  </a:cubicBezTo>
                  <a:cubicBezTo>
                    <a:pt x="875263" y="1037617"/>
                    <a:pt x="883971" y="1037617"/>
                    <a:pt x="886148" y="1038887"/>
                  </a:cubicBezTo>
                  <a:cubicBezTo>
                    <a:pt x="903564" y="1040157"/>
                    <a:pt x="920980" y="1041427"/>
                    <a:pt x="938396" y="1043967"/>
                  </a:cubicBezTo>
                  <a:cubicBezTo>
                    <a:pt x="936219" y="1041427"/>
                    <a:pt x="936219" y="1038887"/>
                    <a:pt x="934042" y="1036347"/>
                  </a:cubicBezTo>
                  <a:cubicBezTo>
                    <a:pt x="944927" y="1037617"/>
                    <a:pt x="953636" y="1038887"/>
                    <a:pt x="960167" y="1040157"/>
                  </a:cubicBezTo>
                  <a:cubicBezTo>
                    <a:pt x="960167" y="1041427"/>
                    <a:pt x="962344" y="1042697"/>
                    <a:pt x="962344" y="1043967"/>
                  </a:cubicBezTo>
                  <a:cubicBezTo>
                    <a:pt x="947105" y="1049047"/>
                    <a:pt x="931865" y="1055397"/>
                    <a:pt x="916626" y="1060477"/>
                  </a:cubicBezTo>
                  <a:cubicBezTo>
                    <a:pt x="892679" y="1069367"/>
                    <a:pt x="870909" y="1080797"/>
                    <a:pt x="846961" y="1084607"/>
                  </a:cubicBezTo>
                  <a:cubicBezTo>
                    <a:pt x="805598" y="1089687"/>
                    <a:pt x="764235" y="1098577"/>
                    <a:pt x="720694" y="1099847"/>
                  </a:cubicBezTo>
                  <a:lnTo>
                    <a:pt x="709809" y="1099847"/>
                  </a:lnTo>
                  <a:cubicBezTo>
                    <a:pt x="664092" y="1104927"/>
                    <a:pt x="620551" y="1110007"/>
                    <a:pt x="574834" y="1115087"/>
                  </a:cubicBezTo>
                  <a:cubicBezTo>
                    <a:pt x="568303" y="1116357"/>
                    <a:pt x="563949" y="1117627"/>
                    <a:pt x="557417" y="1117627"/>
                  </a:cubicBezTo>
                  <a:cubicBezTo>
                    <a:pt x="529116" y="1120167"/>
                    <a:pt x="500815" y="1121437"/>
                    <a:pt x="474691" y="1123977"/>
                  </a:cubicBezTo>
                  <a:cubicBezTo>
                    <a:pt x="446389" y="1127787"/>
                    <a:pt x="415911" y="1130327"/>
                    <a:pt x="387610" y="1136677"/>
                  </a:cubicBezTo>
                  <a:cubicBezTo>
                    <a:pt x="365840" y="1140487"/>
                    <a:pt x="337538" y="1139217"/>
                    <a:pt x="328830" y="1151917"/>
                  </a:cubicBezTo>
                  <a:cubicBezTo>
                    <a:pt x="320122" y="1151917"/>
                    <a:pt x="311414" y="1150647"/>
                    <a:pt x="307060" y="1151917"/>
                  </a:cubicBezTo>
                  <a:cubicBezTo>
                    <a:pt x="274405" y="1159537"/>
                    <a:pt x="241749" y="1167157"/>
                    <a:pt x="211271" y="1176047"/>
                  </a:cubicBezTo>
                  <a:cubicBezTo>
                    <a:pt x="200386" y="1181127"/>
                    <a:pt x="191678" y="1183667"/>
                    <a:pt x="187324" y="1188747"/>
                  </a:cubicBezTo>
                  <a:cubicBezTo>
                    <a:pt x="185147" y="1192557"/>
                    <a:pt x="191678" y="1198907"/>
                    <a:pt x="193855" y="1201447"/>
                  </a:cubicBezTo>
                  <a:cubicBezTo>
                    <a:pt x="189501" y="1202717"/>
                    <a:pt x="180793" y="1203987"/>
                    <a:pt x="180793" y="1205257"/>
                  </a:cubicBezTo>
                  <a:cubicBezTo>
                    <a:pt x="180793" y="1212877"/>
                    <a:pt x="180793" y="1220497"/>
                    <a:pt x="185147" y="1226847"/>
                  </a:cubicBezTo>
                  <a:cubicBezTo>
                    <a:pt x="191678" y="1235737"/>
                    <a:pt x="211271" y="1243357"/>
                    <a:pt x="189501" y="1254787"/>
                  </a:cubicBezTo>
                  <a:cubicBezTo>
                    <a:pt x="185147" y="1256057"/>
                    <a:pt x="189501" y="1262407"/>
                    <a:pt x="189501" y="1267487"/>
                  </a:cubicBezTo>
                  <a:cubicBezTo>
                    <a:pt x="196032" y="1266217"/>
                    <a:pt x="200386" y="1266217"/>
                    <a:pt x="206917" y="1266217"/>
                  </a:cubicBezTo>
                  <a:cubicBezTo>
                    <a:pt x="185147" y="1287807"/>
                    <a:pt x="185147" y="1295427"/>
                    <a:pt x="206917" y="1299237"/>
                  </a:cubicBezTo>
                  <a:cubicBezTo>
                    <a:pt x="206917" y="1306857"/>
                    <a:pt x="202563" y="1314477"/>
                    <a:pt x="206917" y="1319557"/>
                  </a:cubicBezTo>
                  <a:cubicBezTo>
                    <a:pt x="219979" y="1332257"/>
                    <a:pt x="237395" y="1344957"/>
                    <a:pt x="252634" y="1356387"/>
                  </a:cubicBezTo>
                  <a:cubicBezTo>
                    <a:pt x="250457" y="1357657"/>
                    <a:pt x="246103" y="1358927"/>
                    <a:pt x="243926" y="1358927"/>
                  </a:cubicBezTo>
                  <a:cubicBezTo>
                    <a:pt x="252634" y="1365277"/>
                    <a:pt x="261343" y="1371627"/>
                    <a:pt x="267874" y="1375437"/>
                  </a:cubicBezTo>
                  <a:cubicBezTo>
                    <a:pt x="259165" y="1383057"/>
                    <a:pt x="252634" y="1389407"/>
                    <a:pt x="243926" y="1395757"/>
                  </a:cubicBezTo>
                  <a:cubicBezTo>
                    <a:pt x="254811" y="1398297"/>
                    <a:pt x="261343" y="1399567"/>
                    <a:pt x="270051" y="1400837"/>
                  </a:cubicBezTo>
                  <a:cubicBezTo>
                    <a:pt x="254811" y="1403377"/>
                    <a:pt x="241749" y="1405917"/>
                    <a:pt x="222156" y="1410997"/>
                  </a:cubicBezTo>
                  <a:cubicBezTo>
                    <a:pt x="259165" y="1416077"/>
                    <a:pt x="261343" y="1431317"/>
                    <a:pt x="265697" y="1446557"/>
                  </a:cubicBezTo>
                  <a:cubicBezTo>
                    <a:pt x="265697" y="1447827"/>
                    <a:pt x="276582" y="1449097"/>
                    <a:pt x="283113" y="1450367"/>
                  </a:cubicBezTo>
                  <a:cubicBezTo>
                    <a:pt x="283113" y="1452907"/>
                    <a:pt x="278759" y="1456717"/>
                    <a:pt x="280936" y="1459257"/>
                  </a:cubicBezTo>
                  <a:cubicBezTo>
                    <a:pt x="289644" y="1465607"/>
                    <a:pt x="304883" y="1469417"/>
                    <a:pt x="307060" y="1477037"/>
                  </a:cubicBezTo>
                  <a:cubicBezTo>
                    <a:pt x="320122" y="1498627"/>
                    <a:pt x="344069" y="1494817"/>
                    <a:pt x="370194" y="1489737"/>
                  </a:cubicBezTo>
                  <a:lnTo>
                    <a:pt x="383256" y="1501167"/>
                  </a:lnTo>
                  <a:cubicBezTo>
                    <a:pt x="387610" y="1499897"/>
                    <a:pt x="391964" y="1497357"/>
                    <a:pt x="394141" y="1496087"/>
                  </a:cubicBezTo>
                  <a:cubicBezTo>
                    <a:pt x="396318" y="1503707"/>
                    <a:pt x="418088" y="1512597"/>
                    <a:pt x="424619" y="1507517"/>
                  </a:cubicBezTo>
                  <a:cubicBezTo>
                    <a:pt x="439858" y="1494817"/>
                    <a:pt x="457274" y="1502437"/>
                    <a:pt x="474691" y="1503707"/>
                  </a:cubicBezTo>
                  <a:cubicBezTo>
                    <a:pt x="483399" y="1504977"/>
                    <a:pt x="496461" y="1506247"/>
                    <a:pt x="500815" y="1503707"/>
                  </a:cubicBezTo>
                  <a:cubicBezTo>
                    <a:pt x="511700" y="1497357"/>
                    <a:pt x="544355" y="1503707"/>
                    <a:pt x="535647" y="1485927"/>
                  </a:cubicBezTo>
                  <a:cubicBezTo>
                    <a:pt x="533470" y="1482117"/>
                    <a:pt x="524762" y="1478307"/>
                    <a:pt x="516054" y="1474497"/>
                  </a:cubicBezTo>
                  <a:lnTo>
                    <a:pt x="579188" y="1474497"/>
                  </a:lnTo>
                  <a:cubicBezTo>
                    <a:pt x="581365" y="1478307"/>
                    <a:pt x="581365" y="1483387"/>
                    <a:pt x="583542" y="1487197"/>
                  </a:cubicBezTo>
                  <a:cubicBezTo>
                    <a:pt x="572657" y="1488467"/>
                    <a:pt x="561772" y="1489737"/>
                    <a:pt x="550886" y="1492277"/>
                  </a:cubicBezTo>
                  <a:cubicBezTo>
                    <a:pt x="550886" y="1493547"/>
                    <a:pt x="553063" y="1494817"/>
                    <a:pt x="553063" y="1497357"/>
                  </a:cubicBezTo>
                  <a:cubicBezTo>
                    <a:pt x="557417" y="1497357"/>
                    <a:pt x="563949" y="1496087"/>
                    <a:pt x="568303" y="1496087"/>
                  </a:cubicBezTo>
                  <a:cubicBezTo>
                    <a:pt x="585719" y="1499897"/>
                    <a:pt x="609666" y="1489737"/>
                    <a:pt x="624905" y="1502437"/>
                  </a:cubicBezTo>
                  <a:cubicBezTo>
                    <a:pt x="653206" y="1525297"/>
                    <a:pt x="703278" y="1531647"/>
                    <a:pt x="748995" y="1518947"/>
                  </a:cubicBezTo>
                  <a:cubicBezTo>
                    <a:pt x="753350" y="1517677"/>
                    <a:pt x="762058" y="1521487"/>
                    <a:pt x="768589" y="1522757"/>
                  </a:cubicBezTo>
                  <a:cubicBezTo>
                    <a:pt x="770766" y="1522757"/>
                    <a:pt x="770766" y="1522757"/>
                    <a:pt x="772943" y="1524027"/>
                  </a:cubicBezTo>
                  <a:cubicBezTo>
                    <a:pt x="775120" y="1521487"/>
                    <a:pt x="775120" y="1518947"/>
                    <a:pt x="775120" y="1520217"/>
                  </a:cubicBezTo>
                  <a:cubicBezTo>
                    <a:pt x="790359" y="1520217"/>
                    <a:pt x="805598" y="1522757"/>
                    <a:pt x="820837" y="1521487"/>
                  </a:cubicBezTo>
                  <a:cubicBezTo>
                    <a:pt x="844784" y="1520217"/>
                    <a:pt x="868732" y="1515137"/>
                    <a:pt x="892679" y="1513867"/>
                  </a:cubicBezTo>
                  <a:cubicBezTo>
                    <a:pt x="929688" y="1511327"/>
                    <a:pt x="966698" y="1511327"/>
                    <a:pt x="1003707" y="1506247"/>
                  </a:cubicBezTo>
                  <a:cubicBezTo>
                    <a:pt x="1018946" y="1503707"/>
                    <a:pt x="1029831" y="1504977"/>
                    <a:pt x="1040716" y="1507517"/>
                  </a:cubicBezTo>
                  <a:cubicBezTo>
                    <a:pt x="973229" y="1524027"/>
                    <a:pt x="905741" y="1540537"/>
                    <a:pt x="838253" y="1555777"/>
                  </a:cubicBezTo>
                  <a:cubicBezTo>
                    <a:pt x="838253" y="1557047"/>
                    <a:pt x="840430" y="1558317"/>
                    <a:pt x="840430" y="1559587"/>
                  </a:cubicBezTo>
                  <a:cubicBezTo>
                    <a:pt x="844784" y="1559587"/>
                    <a:pt x="849138" y="1560857"/>
                    <a:pt x="857847" y="1562127"/>
                  </a:cubicBezTo>
                  <a:cubicBezTo>
                    <a:pt x="842607" y="1565937"/>
                    <a:pt x="836076" y="1567207"/>
                    <a:pt x="825191" y="1569747"/>
                  </a:cubicBezTo>
                  <a:cubicBezTo>
                    <a:pt x="844784" y="1577367"/>
                    <a:pt x="818660" y="1586257"/>
                    <a:pt x="829545" y="1596417"/>
                  </a:cubicBezTo>
                  <a:cubicBezTo>
                    <a:pt x="838253" y="1606577"/>
                    <a:pt x="831722" y="1621817"/>
                    <a:pt x="870909" y="1618007"/>
                  </a:cubicBezTo>
                  <a:cubicBezTo>
                    <a:pt x="831722" y="1629437"/>
                    <a:pt x="829545" y="1645947"/>
                    <a:pt x="855670" y="1663727"/>
                  </a:cubicBezTo>
                  <a:cubicBezTo>
                    <a:pt x="860024" y="1666267"/>
                    <a:pt x="862201" y="1671347"/>
                    <a:pt x="860024" y="1673887"/>
                  </a:cubicBezTo>
                  <a:cubicBezTo>
                    <a:pt x="855670" y="1682777"/>
                    <a:pt x="849138" y="1690397"/>
                    <a:pt x="844784" y="1696747"/>
                  </a:cubicBezTo>
                  <a:cubicBezTo>
                    <a:pt x="829545" y="1696747"/>
                    <a:pt x="820837" y="1695477"/>
                    <a:pt x="812129" y="1695477"/>
                  </a:cubicBezTo>
                  <a:cubicBezTo>
                    <a:pt x="790359" y="1696747"/>
                    <a:pt x="768589" y="1699287"/>
                    <a:pt x="746818" y="1701827"/>
                  </a:cubicBezTo>
                  <a:cubicBezTo>
                    <a:pt x="677154" y="1709447"/>
                    <a:pt x="605312" y="1717067"/>
                    <a:pt x="535647" y="1724687"/>
                  </a:cubicBezTo>
                  <a:cubicBezTo>
                    <a:pt x="476868" y="1731037"/>
                    <a:pt x="420265" y="1743737"/>
                    <a:pt x="361486" y="1746277"/>
                  </a:cubicBezTo>
                  <a:cubicBezTo>
                    <a:pt x="320122" y="1747547"/>
                    <a:pt x="283113" y="1760247"/>
                    <a:pt x="243926" y="1761517"/>
                  </a:cubicBezTo>
                  <a:cubicBezTo>
                    <a:pt x="217802" y="1762787"/>
                    <a:pt x="191678" y="1769137"/>
                    <a:pt x="167731" y="1775487"/>
                  </a:cubicBezTo>
                  <a:cubicBezTo>
                    <a:pt x="154668" y="1778027"/>
                    <a:pt x="143783" y="1784377"/>
                    <a:pt x="132898" y="1788187"/>
                  </a:cubicBezTo>
                  <a:cubicBezTo>
                    <a:pt x="130721" y="1788187"/>
                    <a:pt x="124190" y="1786917"/>
                    <a:pt x="122013" y="1788187"/>
                  </a:cubicBezTo>
                  <a:cubicBezTo>
                    <a:pt x="104597" y="1793267"/>
                    <a:pt x="89358" y="1798347"/>
                    <a:pt x="71942" y="1802157"/>
                  </a:cubicBezTo>
                  <a:cubicBezTo>
                    <a:pt x="58879" y="1805967"/>
                    <a:pt x="47994" y="1809777"/>
                    <a:pt x="34932" y="1813587"/>
                  </a:cubicBezTo>
                  <a:cubicBezTo>
                    <a:pt x="34932" y="1814857"/>
                    <a:pt x="37109" y="1816127"/>
                    <a:pt x="37109" y="1817397"/>
                  </a:cubicBezTo>
                  <a:cubicBezTo>
                    <a:pt x="32755" y="1817397"/>
                    <a:pt x="26224" y="1816127"/>
                    <a:pt x="19693" y="1814857"/>
                  </a:cubicBezTo>
                  <a:cubicBezTo>
                    <a:pt x="21870" y="1822477"/>
                    <a:pt x="24047" y="1827557"/>
                    <a:pt x="26224" y="1833907"/>
                  </a:cubicBezTo>
                  <a:cubicBezTo>
                    <a:pt x="24047" y="1833907"/>
                    <a:pt x="24047" y="1833907"/>
                    <a:pt x="21870" y="1835177"/>
                  </a:cubicBezTo>
                  <a:cubicBezTo>
                    <a:pt x="19693" y="1832637"/>
                    <a:pt x="17516" y="1830097"/>
                    <a:pt x="15339" y="1828827"/>
                  </a:cubicBezTo>
                  <a:cubicBezTo>
                    <a:pt x="-626" y="1841527"/>
                    <a:pt x="-8246" y="1852957"/>
                    <a:pt x="13162" y="1860577"/>
                  </a:cubicBezTo>
                  <a:cubicBezTo>
                    <a:pt x="10985" y="1866927"/>
                    <a:pt x="10985" y="1872007"/>
                    <a:pt x="10985" y="1875817"/>
                  </a:cubicBezTo>
                  <a:lnTo>
                    <a:pt x="17516" y="1902487"/>
                  </a:lnTo>
                  <a:cubicBezTo>
                    <a:pt x="19693" y="1913917"/>
                    <a:pt x="15339" y="1925347"/>
                    <a:pt x="39286" y="1929157"/>
                  </a:cubicBezTo>
                  <a:cubicBezTo>
                    <a:pt x="32755" y="1935507"/>
                    <a:pt x="32755" y="1964717"/>
                    <a:pt x="41463" y="1965987"/>
                  </a:cubicBezTo>
                  <a:cubicBezTo>
                    <a:pt x="56702" y="1969797"/>
                    <a:pt x="61056" y="1981227"/>
                    <a:pt x="74119" y="1986307"/>
                  </a:cubicBezTo>
                  <a:cubicBezTo>
                    <a:pt x="76296" y="1987577"/>
                    <a:pt x="78473" y="1990117"/>
                    <a:pt x="78473" y="1990117"/>
                  </a:cubicBezTo>
                  <a:cubicBezTo>
                    <a:pt x="61056" y="2001547"/>
                    <a:pt x="87181" y="1996467"/>
                    <a:pt x="91535" y="2001547"/>
                  </a:cubicBezTo>
                  <a:cubicBezTo>
                    <a:pt x="87181" y="2007897"/>
                    <a:pt x="78473" y="2014247"/>
                    <a:pt x="76296" y="2021867"/>
                  </a:cubicBezTo>
                  <a:cubicBezTo>
                    <a:pt x="74119" y="2029487"/>
                    <a:pt x="76296" y="2035837"/>
                    <a:pt x="95889" y="2032027"/>
                  </a:cubicBezTo>
                  <a:cubicBezTo>
                    <a:pt x="93712" y="2043457"/>
                    <a:pt x="91535" y="2053617"/>
                    <a:pt x="89358" y="2065047"/>
                  </a:cubicBezTo>
                  <a:cubicBezTo>
                    <a:pt x="91535" y="2065047"/>
                    <a:pt x="93712" y="2063777"/>
                    <a:pt x="93712" y="2063777"/>
                  </a:cubicBezTo>
                  <a:cubicBezTo>
                    <a:pt x="100243" y="2072667"/>
                    <a:pt x="104597" y="2080287"/>
                    <a:pt x="111128" y="2087907"/>
                  </a:cubicBezTo>
                  <a:cubicBezTo>
                    <a:pt x="122013" y="2087907"/>
                    <a:pt x="132898" y="2089177"/>
                    <a:pt x="145960" y="2090447"/>
                  </a:cubicBezTo>
                  <a:lnTo>
                    <a:pt x="145960" y="2094257"/>
                  </a:lnTo>
                  <a:cubicBezTo>
                    <a:pt x="139429" y="2095527"/>
                    <a:pt x="132898" y="2096797"/>
                    <a:pt x="126367" y="2098067"/>
                  </a:cubicBezTo>
                  <a:cubicBezTo>
                    <a:pt x="128544" y="2099337"/>
                    <a:pt x="132898" y="2099337"/>
                    <a:pt x="132898" y="2099337"/>
                  </a:cubicBezTo>
                  <a:cubicBezTo>
                    <a:pt x="135075" y="2118387"/>
                    <a:pt x="163376" y="2115847"/>
                    <a:pt x="182970" y="2120927"/>
                  </a:cubicBezTo>
                  <a:cubicBezTo>
                    <a:pt x="191678" y="2123467"/>
                    <a:pt x="202563" y="2124737"/>
                    <a:pt x="209094" y="2123467"/>
                  </a:cubicBezTo>
                  <a:cubicBezTo>
                    <a:pt x="222156" y="2119657"/>
                    <a:pt x="230864" y="2120927"/>
                    <a:pt x="230864" y="2128547"/>
                  </a:cubicBezTo>
                  <a:cubicBezTo>
                    <a:pt x="230864" y="2132357"/>
                    <a:pt x="226510" y="2137437"/>
                    <a:pt x="224333" y="2139977"/>
                  </a:cubicBezTo>
                  <a:cubicBezTo>
                    <a:pt x="239572" y="2139977"/>
                    <a:pt x="263520" y="2143787"/>
                    <a:pt x="276582" y="2138707"/>
                  </a:cubicBezTo>
                  <a:cubicBezTo>
                    <a:pt x="307060" y="2127277"/>
                    <a:pt x="335361" y="2137437"/>
                    <a:pt x="363663" y="2133627"/>
                  </a:cubicBezTo>
                  <a:cubicBezTo>
                    <a:pt x="378902" y="2131087"/>
                    <a:pt x="391964" y="2131087"/>
                    <a:pt x="413734" y="2128547"/>
                  </a:cubicBezTo>
                  <a:cubicBezTo>
                    <a:pt x="424619" y="2133627"/>
                    <a:pt x="435504" y="2132357"/>
                    <a:pt x="437681" y="2126007"/>
                  </a:cubicBezTo>
                  <a:cubicBezTo>
                    <a:pt x="455097" y="2126007"/>
                    <a:pt x="470337" y="2126007"/>
                    <a:pt x="485576" y="2124737"/>
                  </a:cubicBezTo>
                  <a:cubicBezTo>
                    <a:pt x="509523" y="2122197"/>
                    <a:pt x="531293" y="2118387"/>
                    <a:pt x="555240" y="2117117"/>
                  </a:cubicBezTo>
                  <a:cubicBezTo>
                    <a:pt x="570480" y="2115847"/>
                    <a:pt x="587896" y="2118387"/>
                    <a:pt x="605312" y="2117117"/>
                  </a:cubicBezTo>
                  <a:cubicBezTo>
                    <a:pt x="614020" y="2115847"/>
                    <a:pt x="620551" y="2108227"/>
                    <a:pt x="629259" y="2104417"/>
                  </a:cubicBezTo>
                  <a:cubicBezTo>
                    <a:pt x="637967" y="2117117"/>
                    <a:pt x="655384" y="2118387"/>
                    <a:pt x="683685" y="2109497"/>
                  </a:cubicBezTo>
                  <a:cubicBezTo>
                    <a:pt x="672800" y="2104417"/>
                    <a:pt x="659738" y="2100607"/>
                    <a:pt x="648852" y="2096797"/>
                  </a:cubicBezTo>
                  <a:cubicBezTo>
                    <a:pt x="659738" y="2094257"/>
                    <a:pt x="668446" y="2090447"/>
                    <a:pt x="677154" y="2089177"/>
                  </a:cubicBezTo>
                  <a:cubicBezTo>
                    <a:pt x="685862" y="2089177"/>
                    <a:pt x="692393" y="2090447"/>
                    <a:pt x="698924" y="2090447"/>
                  </a:cubicBezTo>
                  <a:cubicBezTo>
                    <a:pt x="705455" y="2090447"/>
                    <a:pt x="711986" y="2090447"/>
                    <a:pt x="718517" y="2089177"/>
                  </a:cubicBezTo>
                  <a:cubicBezTo>
                    <a:pt x="725048" y="2087907"/>
                    <a:pt x="729402" y="2086637"/>
                    <a:pt x="733756" y="2084097"/>
                  </a:cubicBezTo>
                  <a:cubicBezTo>
                    <a:pt x="733756" y="2087907"/>
                    <a:pt x="735933" y="2092987"/>
                    <a:pt x="735933" y="2096797"/>
                  </a:cubicBezTo>
                  <a:cubicBezTo>
                    <a:pt x="735933" y="2100607"/>
                    <a:pt x="731579" y="2104417"/>
                    <a:pt x="729402" y="2108227"/>
                  </a:cubicBezTo>
                  <a:cubicBezTo>
                    <a:pt x="735933" y="2108227"/>
                    <a:pt x="742464" y="2108227"/>
                    <a:pt x="751173" y="2106957"/>
                  </a:cubicBezTo>
                  <a:cubicBezTo>
                    <a:pt x="759881" y="2114577"/>
                    <a:pt x="735933" y="2131087"/>
                    <a:pt x="768589" y="2132357"/>
                  </a:cubicBezTo>
                  <a:cubicBezTo>
                    <a:pt x="766412" y="2137437"/>
                    <a:pt x="764235" y="2141247"/>
                    <a:pt x="762058" y="2146327"/>
                  </a:cubicBezTo>
                  <a:cubicBezTo>
                    <a:pt x="775120" y="2146327"/>
                    <a:pt x="788182" y="2147597"/>
                    <a:pt x="807775" y="2148867"/>
                  </a:cubicBezTo>
                  <a:cubicBezTo>
                    <a:pt x="799067" y="2155217"/>
                    <a:pt x="792536" y="2160297"/>
                    <a:pt x="783828" y="2165377"/>
                  </a:cubicBezTo>
                  <a:cubicBezTo>
                    <a:pt x="790359" y="2164107"/>
                    <a:pt x="796890" y="2164107"/>
                    <a:pt x="809952" y="2162837"/>
                  </a:cubicBezTo>
                  <a:cubicBezTo>
                    <a:pt x="781651" y="2178077"/>
                    <a:pt x="812129" y="2179347"/>
                    <a:pt x="823014" y="2188237"/>
                  </a:cubicBezTo>
                  <a:cubicBezTo>
                    <a:pt x="829545" y="2178077"/>
                    <a:pt x="833899" y="2171727"/>
                    <a:pt x="836076" y="2166647"/>
                  </a:cubicBezTo>
                  <a:cubicBezTo>
                    <a:pt x="846961" y="2172997"/>
                    <a:pt x="860024" y="2180617"/>
                    <a:pt x="873086" y="2189507"/>
                  </a:cubicBezTo>
                  <a:cubicBezTo>
                    <a:pt x="875263" y="2189507"/>
                    <a:pt x="879617" y="2186967"/>
                    <a:pt x="881794" y="2188237"/>
                  </a:cubicBezTo>
                  <a:cubicBezTo>
                    <a:pt x="905741" y="2194587"/>
                    <a:pt x="916626" y="2188237"/>
                    <a:pt x="925334" y="2175537"/>
                  </a:cubicBezTo>
                  <a:cubicBezTo>
                    <a:pt x="927511" y="2172997"/>
                    <a:pt x="938396" y="2171727"/>
                    <a:pt x="940573" y="2170457"/>
                  </a:cubicBezTo>
                  <a:cubicBezTo>
                    <a:pt x="936219" y="2178077"/>
                    <a:pt x="929688" y="2185697"/>
                    <a:pt x="923157" y="2194587"/>
                  </a:cubicBezTo>
                  <a:cubicBezTo>
                    <a:pt x="897033" y="2197127"/>
                    <a:pt x="866555" y="2200937"/>
                    <a:pt x="836076" y="2204747"/>
                  </a:cubicBezTo>
                  <a:cubicBezTo>
                    <a:pt x="807775" y="2208557"/>
                    <a:pt x="779474" y="2214907"/>
                    <a:pt x="748995" y="2217447"/>
                  </a:cubicBezTo>
                  <a:cubicBezTo>
                    <a:pt x="707632" y="2221257"/>
                    <a:pt x="666269" y="2223797"/>
                    <a:pt x="622728" y="2227607"/>
                  </a:cubicBezTo>
                  <a:cubicBezTo>
                    <a:pt x="572657" y="2232687"/>
                    <a:pt x="522585" y="2237767"/>
                    <a:pt x="472514" y="2244117"/>
                  </a:cubicBezTo>
                  <a:cubicBezTo>
                    <a:pt x="431150" y="2249197"/>
                    <a:pt x="391964" y="2256817"/>
                    <a:pt x="350600" y="2261897"/>
                  </a:cubicBezTo>
                  <a:cubicBezTo>
                    <a:pt x="322299" y="2265707"/>
                    <a:pt x="293998" y="2266977"/>
                    <a:pt x="267874" y="2273327"/>
                  </a:cubicBezTo>
                  <a:cubicBezTo>
                    <a:pt x="241749" y="2279677"/>
                    <a:pt x="204740" y="2278407"/>
                    <a:pt x="196032" y="2299997"/>
                  </a:cubicBezTo>
                  <a:cubicBezTo>
                    <a:pt x="180793" y="2294917"/>
                    <a:pt x="169908" y="2297457"/>
                    <a:pt x="167731" y="2306347"/>
                  </a:cubicBezTo>
                  <a:cubicBezTo>
                    <a:pt x="167731" y="2308887"/>
                    <a:pt x="165554" y="2311427"/>
                    <a:pt x="161199" y="2311427"/>
                  </a:cubicBezTo>
                  <a:cubicBezTo>
                    <a:pt x="137252" y="2315237"/>
                    <a:pt x="143783" y="2322857"/>
                    <a:pt x="154668" y="2330477"/>
                  </a:cubicBezTo>
                  <a:cubicBezTo>
                    <a:pt x="167731" y="2339367"/>
                    <a:pt x="167731" y="2348257"/>
                    <a:pt x="165554" y="2358417"/>
                  </a:cubicBezTo>
                  <a:cubicBezTo>
                    <a:pt x="161199" y="2372387"/>
                    <a:pt x="156845" y="2387627"/>
                    <a:pt x="152491" y="2401597"/>
                  </a:cubicBezTo>
                  <a:cubicBezTo>
                    <a:pt x="152491" y="2405407"/>
                    <a:pt x="159022" y="2409217"/>
                    <a:pt x="163376" y="2413027"/>
                  </a:cubicBezTo>
                  <a:lnTo>
                    <a:pt x="169908" y="2420647"/>
                  </a:lnTo>
                  <a:lnTo>
                    <a:pt x="169908" y="2442237"/>
                  </a:lnTo>
                  <a:cubicBezTo>
                    <a:pt x="178616" y="2442237"/>
                    <a:pt x="189501" y="2440967"/>
                    <a:pt x="200386" y="2440967"/>
                  </a:cubicBezTo>
                  <a:cubicBezTo>
                    <a:pt x="200386" y="2440967"/>
                    <a:pt x="200386" y="2442237"/>
                    <a:pt x="202563" y="2442237"/>
                  </a:cubicBezTo>
                  <a:cubicBezTo>
                    <a:pt x="196032" y="2443507"/>
                    <a:pt x="191678" y="2444777"/>
                    <a:pt x="185147" y="2447317"/>
                  </a:cubicBezTo>
                  <a:cubicBezTo>
                    <a:pt x="198209" y="2456207"/>
                    <a:pt x="174262" y="2479067"/>
                    <a:pt x="226510" y="2473987"/>
                  </a:cubicBezTo>
                  <a:cubicBezTo>
                    <a:pt x="211271" y="2481607"/>
                    <a:pt x="202563" y="2486687"/>
                    <a:pt x="196032" y="2489227"/>
                  </a:cubicBezTo>
                  <a:cubicBezTo>
                    <a:pt x="200386" y="2495577"/>
                    <a:pt x="204740" y="2499387"/>
                    <a:pt x="206917" y="2503197"/>
                  </a:cubicBezTo>
                  <a:cubicBezTo>
                    <a:pt x="198209" y="2507007"/>
                    <a:pt x="191678" y="2510817"/>
                    <a:pt x="185147" y="2513357"/>
                  </a:cubicBezTo>
                  <a:cubicBezTo>
                    <a:pt x="193855" y="2518437"/>
                    <a:pt x="202563" y="2522247"/>
                    <a:pt x="206917" y="2526057"/>
                  </a:cubicBezTo>
                  <a:cubicBezTo>
                    <a:pt x="215625" y="2520977"/>
                    <a:pt x="224333" y="2515897"/>
                    <a:pt x="233041" y="2515897"/>
                  </a:cubicBezTo>
                  <a:cubicBezTo>
                    <a:pt x="241749" y="2515897"/>
                    <a:pt x="252634" y="2524787"/>
                    <a:pt x="263520" y="2529867"/>
                  </a:cubicBezTo>
                  <a:cubicBezTo>
                    <a:pt x="263520" y="2531137"/>
                    <a:pt x="256988" y="2532407"/>
                    <a:pt x="254811" y="2532407"/>
                  </a:cubicBezTo>
                  <a:cubicBezTo>
                    <a:pt x="239572" y="2522247"/>
                    <a:pt x="224333" y="2520977"/>
                    <a:pt x="209094" y="2532407"/>
                  </a:cubicBezTo>
                  <a:cubicBezTo>
                    <a:pt x="209094" y="2532407"/>
                    <a:pt x="206917" y="2532407"/>
                    <a:pt x="206917" y="2531137"/>
                  </a:cubicBezTo>
                  <a:cubicBezTo>
                    <a:pt x="206917" y="2529867"/>
                    <a:pt x="206917" y="2529867"/>
                    <a:pt x="204740" y="2528597"/>
                  </a:cubicBezTo>
                  <a:cubicBezTo>
                    <a:pt x="196032" y="2533677"/>
                    <a:pt x="198209" y="2537487"/>
                    <a:pt x="209094" y="2541297"/>
                  </a:cubicBezTo>
                  <a:cubicBezTo>
                    <a:pt x="224333" y="2546377"/>
                    <a:pt x="222156" y="2550187"/>
                    <a:pt x="213448" y="2556537"/>
                  </a:cubicBezTo>
                  <a:cubicBezTo>
                    <a:pt x="217802" y="2557807"/>
                    <a:pt x="224333" y="2560347"/>
                    <a:pt x="224333" y="2561617"/>
                  </a:cubicBezTo>
                  <a:cubicBezTo>
                    <a:pt x="224333" y="2567967"/>
                    <a:pt x="246103" y="2571777"/>
                    <a:pt x="228687" y="2579397"/>
                  </a:cubicBezTo>
                  <a:cubicBezTo>
                    <a:pt x="237395" y="2585747"/>
                    <a:pt x="241749" y="2592097"/>
                    <a:pt x="261342" y="2594637"/>
                  </a:cubicBezTo>
                  <a:cubicBezTo>
                    <a:pt x="278759" y="2597177"/>
                    <a:pt x="283113" y="2592097"/>
                    <a:pt x="293998" y="2590827"/>
                  </a:cubicBezTo>
                  <a:cubicBezTo>
                    <a:pt x="304883" y="2589557"/>
                    <a:pt x="317945" y="2593367"/>
                    <a:pt x="328830" y="2594637"/>
                  </a:cubicBezTo>
                  <a:cubicBezTo>
                    <a:pt x="333184" y="2594637"/>
                    <a:pt x="337538" y="2590827"/>
                    <a:pt x="337538" y="2589557"/>
                  </a:cubicBezTo>
                  <a:cubicBezTo>
                    <a:pt x="352777" y="2590827"/>
                    <a:pt x="368017" y="2593367"/>
                    <a:pt x="381079" y="2592097"/>
                  </a:cubicBezTo>
                  <a:cubicBezTo>
                    <a:pt x="400672" y="2590827"/>
                    <a:pt x="411557" y="2594637"/>
                    <a:pt x="413734" y="2604797"/>
                  </a:cubicBezTo>
                  <a:cubicBezTo>
                    <a:pt x="415911" y="2616227"/>
                    <a:pt x="426796" y="2617497"/>
                    <a:pt x="442035" y="2616227"/>
                  </a:cubicBezTo>
                  <a:cubicBezTo>
                    <a:pt x="455097" y="2614957"/>
                    <a:pt x="465983" y="2612417"/>
                    <a:pt x="479045" y="2611147"/>
                  </a:cubicBezTo>
                  <a:cubicBezTo>
                    <a:pt x="472514" y="2607337"/>
                    <a:pt x="463806" y="2603527"/>
                    <a:pt x="452920" y="2598447"/>
                  </a:cubicBezTo>
                  <a:cubicBezTo>
                    <a:pt x="463806" y="2597177"/>
                    <a:pt x="474691" y="2594637"/>
                    <a:pt x="483399" y="2594637"/>
                  </a:cubicBezTo>
                  <a:cubicBezTo>
                    <a:pt x="500815" y="2593367"/>
                    <a:pt x="516054" y="2592097"/>
                    <a:pt x="533470" y="2592097"/>
                  </a:cubicBezTo>
                  <a:cubicBezTo>
                    <a:pt x="540001" y="2592097"/>
                    <a:pt x="546532" y="2594637"/>
                    <a:pt x="553063" y="2598447"/>
                  </a:cubicBezTo>
                  <a:cubicBezTo>
                    <a:pt x="524762" y="2598447"/>
                    <a:pt x="498638" y="2598447"/>
                    <a:pt x="479045" y="2611147"/>
                  </a:cubicBezTo>
                  <a:cubicBezTo>
                    <a:pt x="485576" y="2612417"/>
                    <a:pt x="494284" y="2613687"/>
                    <a:pt x="500815" y="2613687"/>
                  </a:cubicBezTo>
                  <a:cubicBezTo>
                    <a:pt x="537824" y="2612417"/>
                    <a:pt x="577011" y="2611147"/>
                    <a:pt x="614020" y="2609877"/>
                  </a:cubicBezTo>
                  <a:cubicBezTo>
                    <a:pt x="651029" y="2608607"/>
                    <a:pt x="685862" y="2606067"/>
                    <a:pt x="725048" y="2604797"/>
                  </a:cubicBezTo>
                  <a:cubicBezTo>
                    <a:pt x="735933" y="2631467"/>
                    <a:pt x="746818" y="2656867"/>
                    <a:pt x="755526" y="2682267"/>
                  </a:cubicBezTo>
                  <a:cubicBezTo>
                    <a:pt x="751172" y="2683537"/>
                    <a:pt x="746818" y="2684807"/>
                    <a:pt x="742464" y="2684807"/>
                  </a:cubicBezTo>
                  <a:cubicBezTo>
                    <a:pt x="748995" y="2689887"/>
                    <a:pt x="757704" y="2694967"/>
                    <a:pt x="759881" y="2700047"/>
                  </a:cubicBezTo>
                  <a:cubicBezTo>
                    <a:pt x="762058" y="2707667"/>
                    <a:pt x="759881" y="2715287"/>
                    <a:pt x="759881" y="2720367"/>
                  </a:cubicBezTo>
                  <a:cubicBezTo>
                    <a:pt x="775120" y="2722907"/>
                    <a:pt x="783828" y="2724177"/>
                    <a:pt x="794713" y="2725447"/>
                  </a:cubicBezTo>
                  <a:cubicBezTo>
                    <a:pt x="792536" y="2725447"/>
                    <a:pt x="790359" y="2726717"/>
                    <a:pt x="786005" y="2726717"/>
                  </a:cubicBezTo>
                  <a:cubicBezTo>
                    <a:pt x="788182" y="2735607"/>
                    <a:pt x="792536" y="2745767"/>
                    <a:pt x="794713" y="2758467"/>
                  </a:cubicBezTo>
                  <a:lnTo>
                    <a:pt x="829545" y="2758467"/>
                  </a:lnTo>
                  <a:cubicBezTo>
                    <a:pt x="836076" y="2758467"/>
                    <a:pt x="842607" y="2761007"/>
                    <a:pt x="844784" y="2762277"/>
                  </a:cubicBezTo>
                  <a:cubicBezTo>
                    <a:pt x="853492" y="2777517"/>
                    <a:pt x="873086" y="2782597"/>
                    <a:pt x="899210" y="2778787"/>
                  </a:cubicBezTo>
                  <a:cubicBezTo>
                    <a:pt x="910095" y="2777517"/>
                    <a:pt x="923157" y="2777517"/>
                    <a:pt x="934042" y="2777517"/>
                  </a:cubicBezTo>
                  <a:lnTo>
                    <a:pt x="960167" y="2777517"/>
                  </a:lnTo>
                  <a:cubicBezTo>
                    <a:pt x="968875" y="2777517"/>
                    <a:pt x="977583" y="2776247"/>
                    <a:pt x="986291" y="2774977"/>
                  </a:cubicBezTo>
                  <a:cubicBezTo>
                    <a:pt x="988468" y="2771167"/>
                    <a:pt x="988468" y="2767357"/>
                    <a:pt x="990645" y="2762277"/>
                  </a:cubicBezTo>
                  <a:cubicBezTo>
                    <a:pt x="997176" y="2762277"/>
                    <a:pt x="1001530" y="2761007"/>
                    <a:pt x="1008061" y="2761007"/>
                  </a:cubicBezTo>
                  <a:cubicBezTo>
                    <a:pt x="1049425" y="2758467"/>
                    <a:pt x="1092965" y="2754657"/>
                    <a:pt x="1136505" y="2752117"/>
                  </a:cubicBezTo>
                  <a:cubicBezTo>
                    <a:pt x="1136505" y="2752117"/>
                    <a:pt x="1138682" y="2754657"/>
                    <a:pt x="1140859" y="2758467"/>
                  </a:cubicBezTo>
                  <a:cubicBezTo>
                    <a:pt x="1134328" y="2759737"/>
                    <a:pt x="1129974" y="2761007"/>
                    <a:pt x="1125620" y="2762277"/>
                  </a:cubicBezTo>
                  <a:cubicBezTo>
                    <a:pt x="1143037" y="2772437"/>
                    <a:pt x="1166984" y="2773707"/>
                    <a:pt x="1182223" y="2766087"/>
                  </a:cubicBezTo>
                  <a:cubicBezTo>
                    <a:pt x="1173515" y="2762277"/>
                    <a:pt x="1166984" y="2759737"/>
                    <a:pt x="1156099" y="2755927"/>
                  </a:cubicBezTo>
                  <a:lnTo>
                    <a:pt x="1162630" y="2752117"/>
                  </a:lnTo>
                  <a:lnTo>
                    <a:pt x="1180046" y="2752117"/>
                  </a:lnTo>
                  <a:lnTo>
                    <a:pt x="1180046" y="2750847"/>
                  </a:lnTo>
                  <a:cubicBezTo>
                    <a:pt x="1188754" y="2752117"/>
                    <a:pt x="1195285" y="2754657"/>
                    <a:pt x="1203993" y="2750847"/>
                  </a:cubicBezTo>
                  <a:lnTo>
                    <a:pt x="1212701" y="2750847"/>
                  </a:lnTo>
                  <a:lnTo>
                    <a:pt x="1288897" y="2753387"/>
                  </a:lnTo>
                  <a:cubicBezTo>
                    <a:pt x="1297605" y="2753387"/>
                    <a:pt x="1301959" y="2752117"/>
                    <a:pt x="1306313" y="2749577"/>
                  </a:cubicBezTo>
                  <a:cubicBezTo>
                    <a:pt x="1317198" y="2759737"/>
                    <a:pt x="1325906" y="2768627"/>
                    <a:pt x="1336791" y="2780057"/>
                  </a:cubicBezTo>
                  <a:cubicBezTo>
                    <a:pt x="1334614" y="2780057"/>
                    <a:pt x="1330260" y="2781327"/>
                    <a:pt x="1325906" y="2781327"/>
                  </a:cubicBezTo>
                  <a:cubicBezTo>
                    <a:pt x="1354208" y="2807997"/>
                    <a:pt x="1371624" y="2835937"/>
                    <a:pt x="1345500" y="2866417"/>
                  </a:cubicBezTo>
                  <a:cubicBezTo>
                    <a:pt x="1347677" y="2876577"/>
                    <a:pt x="1352031" y="2886737"/>
                    <a:pt x="1354208" y="2899437"/>
                  </a:cubicBezTo>
                  <a:lnTo>
                    <a:pt x="1375978" y="2899437"/>
                  </a:lnTo>
                  <a:cubicBezTo>
                    <a:pt x="1371624" y="2905787"/>
                    <a:pt x="1367270" y="2909597"/>
                    <a:pt x="1365093" y="2913407"/>
                  </a:cubicBezTo>
                  <a:cubicBezTo>
                    <a:pt x="1365093" y="2919757"/>
                    <a:pt x="1389040" y="2922297"/>
                    <a:pt x="1371624" y="2931187"/>
                  </a:cubicBezTo>
                  <a:lnTo>
                    <a:pt x="1375978" y="2936267"/>
                  </a:lnTo>
                  <a:cubicBezTo>
                    <a:pt x="1397748" y="2952777"/>
                    <a:pt x="1421695" y="2968017"/>
                    <a:pt x="1445643" y="2987067"/>
                  </a:cubicBezTo>
                  <a:cubicBezTo>
                    <a:pt x="1428226" y="2992147"/>
                    <a:pt x="1412987" y="2997227"/>
                    <a:pt x="1393394" y="3002307"/>
                  </a:cubicBezTo>
                  <a:cubicBezTo>
                    <a:pt x="1412987" y="3003577"/>
                    <a:pt x="1415164" y="3009927"/>
                    <a:pt x="1408633" y="3018817"/>
                  </a:cubicBezTo>
                  <a:cubicBezTo>
                    <a:pt x="1406456" y="3021357"/>
                    <a:pt x="1410810" y="3027707"/>
                    <a:pt x="1412987" y="3028977"/>
                  </a:cubicBezTo>
                  <a:cubicBezTo>
                    <a:pt x="1436934" y="3032787"/>
                    <a:pt x="1458705" y="3046757"/>
                    <a:pt x="1487006" y="3041677"/>
                  </a:cubicBezTo>
                  <a:cubicBezTo>
                    <a:pt x="1487006" y="3044217"/>
                    <a:pt x="1484829" y="3048027"/>
                    <a:pt x="1482652" y="3049297"/>
                  </a:cubicBezTo>
                  <a:cubicBezTo>
                    <a:pt x="1465236" y="3054377"/>
                    <a:pt x="1447820" y="3058187"/>
                    <a:pt x="1430403" y="3063267"/>
                  </a:cubicBezTo>
                  <a:lnTo>
                    <a:pt x="1456528" y="3070887"/>
                  </a:lnTo>
                  <a:cubicBezTo>
                    <a:pt x="1460882" y="3067077"/>
                    <a:pt x="1463059" y="3063267"/>
                    <a:pt x="1467413" y="3059457"/>
                  </a:cubicBezTo>
                  <a:cubicBezTo>
                    <a:pt x="1480475" y="3063267"/>
                    <a:pt x="1491360" y="3065807"/>
                    <a:pt x="1504422" y="3069617"/>
                  </a:cubicBezTo>
                  <a:cubicBezTo>
                    <a:pt x="1497891" y="3072157"/>
                    <a:pt x="1493537" y="3073427"/>
                    <a:pt x="1489183" y="3074697"/>
                  </a:cubicBezTo>
                  <a:cubicBezTo>
                    <a:pt x="1493537" y="3075967"/>
                    <a:pt x="1497891" y="3078507"/>
                    <a:pt x="1504422" y="3079777"/>
                  </a:cubicBezTo>
                  <a:cubicBezTo>
                    <a:pt x="1510953" y="3081047"/>
                    <a:pt x="1517484" y="3079777"/>
                    <a:pt x="1521838" y="3081047"/>
                  </a:cubicBezTo>
                  <a:cubicBezTo>
                    <a:pt x="1532724" y="3074697"/>
                    <a:pt x="1541432" y="3067077"/>
                    <a:pt x="1552317" y="3063267"/>
                  </a:cubicBezTo>
                  <a:cubicBezTo>
                    <a:pt x="1565379" y="3059457"/>
                    <a:pt x="1920233" y="3037867"/>
                    <a:pt x="1933295" y="3036597"/>
                  </a:cubicBezTo>
                  <a:cubicBezTo>
                    <a:pt x="1950712" y="3035327"/>
                    <a:pt x="1970305" y="3036597"/>
                    <a:pt x="1987721" y="3037867"/>
                  </a:cubicBezTo>
                  <a:lnTo>
                    <a:pt x="1942004" y="3049297"/>
                  </a:lnTo>
                  <a:lnTo>
                    <a:pt x="1948535" y="3056917"/>
                  </a:lnTo>
                  <a:cubicBezTo>
                    <a:pt x="1970305" y="3055647"/>
                    <a:pt x="1987721" y="3055647"/>
                    <a:pt x="2005137" y="3053107"/>
                  </a:cubicBezTo>
                  <a:cubicBezTo>
                    <a:pt x="2016022" y="3051837"/>
                    <a:pt x="2033439" y="3053107"/>
                    <a:pt x="2035616" y="3042947"/>
                  </a:cubicBezTo>
                  <a:cubicBezTo>
                    <a:pt x="2050855" y="3049297"/>
                    <a:pt x="2066094" y="3050567"/>
                    <a:pt x="2085687" y="3045487"/>
                  </a:cubicBezTo>
                  <a:cubicBezTo>
                    <a:pt x="2096572" y="3042947"/>
                    <a:pt x="2109634" y="3042947"/>
                    <a:pt x="2120520" y="3041677"/>
                  </a:cubicBezTo>
                  <a:cubicBezTo>
                    <a:pt x="2146644" y="3040407"/>
                    <a:pt x="2172768" y="3039137"/>
                    <a:pt x="2198892" y="3036597"/>
                  </a:cubicBezTo>
                  <a:lnTo>
                    <a:pt x="2225017" y="3036597"/>
                  </a:lnTo>
                  <a:cubicBezTo>
                    <a:pt x="2227194" y="3034057"/>
                    <a:pt x="2227194" y="3030247"/>
                    <a:pt x="2227194" y="3030247"/>
                  </a:cubicBezTo>
                  <a:cubicBezTo>
                    <a:pt x="2251141" y="3030247"/>
                    <a:pt x="2270734" y="3031517"/>
                    <a:pt x="2292504" y="3031517"/>
                  </a:cubicBezTo>
                  <a:cubicBezTo>
                    <a:pt x="2316451" y="3031517"/>
                    <a:pt x="2327337" y="3022627"/>
                    <a:pt x="2318628" y="3008657"/>
                  </a:cubicBezTo>
                  <a:cubicBezTo>
                    <a:pt x="2325159" y="3008657"/>
                    <a:pt x="2333868" y="3009927"/>
                    <a:pt x="2338222" y="3009927"/>
                  </a:cubicBezTo>
                  <a:cubicBezTo>
                    <a:pt x="2340399" y="3015007"/>
                    <a:pt x="2338222" y="3021357"/>
                    <a:pt x="2342576" y="3022627"/>
                  </a:cubicBezTo>
                  <a:cubicBezTo>
                    <a:pt x="2349107" y="3025167"/>
                    <a:pt x="2359992" y="3025167"/>
                    <a:pt x="2368700" y="3023897"/>
                  </a:cubicBezTo>
                  <a:cubicBezTo>
                    <a:pt x="2379585" y="3022627"/>
                    <a:pt x="2392647" y="3016277"/>
                    <a:pt x="2397001" y="3018817"/>
                  </a:cubicBezTo>
                  <a:cubicBezTo>
                    <a:pt x="2418772" y="3028977"/>
                    <a:pt x="2434011" y="3020087"/>
                    <a:pt x="2444896" y="3015007"/>
                  </a:cubicBezTo>
                  <a:cubicBezTo>
                    <a:pt x="2453604" y="3016277"/>
                    <a:pt x="2457958" y="3020087"/>
                    <a:pt x="2462312" y="3018817"/>
                  </a:cubicBezTo>
                  <a:cubicBezTo>
                    <a:pt x="2473197" y="3017547"/>
                    <a:pt x="2486259" y="3016277"/>
                    <a:pt x="2497144" y="3015007"/>
                  </a:cubicBezTo>
                  <a:cubicBezTo>
                    <a:pt x="2521091" y="3011197"/>
                    <a:pt x="2547216" y="3008657"/>
                    <a:pt x="2571163" y="3008657"/>
                  </a:cubicBezTo>
                  <a:cubicBezTo>
                    <a:pt x="2603818" y="3007387"/>
                    <a:pt x="2634297" y="3002307"/>
                    <a:pt x="2666952" y="3001037"/>
                  </a:cubicBezTo>
                  <a:cubicBezTo>
                    <a:pt x="2682191" y="2999767"/>
                    <a:pt x="2697430" y="3002307"/>
                    <a:pt x="2712670" y="3003577"/>
                  </a:cubicBezTo>
                  <a:cubicBezTo>
                    <a:pt x="2717024" y="3003577"/>
                    <a:pt x="2723555" y="3003577"/>
                    <a:pt x="2723555" y="3002307"/>
                  </a:cubicBezTo>
                  <a:cubicBezTo>
                    <a:pt x="2723555" y="2989607"/>
                    <a:pt x="2758387" y="2995957"/>
                    <a:pt x="2754033" y="2981987"/>
                  </a:cubicBezTo>
                  <a:cubicBezTo>
                    <a:pt x="2758387" y="2983257"/>
                    <a:pt x="2762741" y="2983257"/>
                    <a:pt x="2764918" y="2985797"/>
                  </a:cubicBezTo>
                  <a:cubicBezTo>
                    <a:pt x="2771449" y="2989607"/>
                    <a:pt x="2775803" y="2993417"/>
                    <a:pt x="2782334" y="2997227"/>
                  </a:cubicBezTo>
                  <a:cubicBezTo>
                    <a:pt x="2782334" y="2992147"/>
                    <a:pt x="2782334" y="2988337"/>
                    <a:pt x="2780157" y="2983257"/>
                  </a:cubicBezTo>
                  <a:cubicBezTo>
                    <a:pt x="2801927" y="2989607"/>
                    <a:pt x="2823698" y="2995957"/>
                    <a:pt x="2838937" y="3001037"/>
                  </a:cubicBezTo>
                  <a:cubicBezTo>
                    <a:pt x="2854176" y="2994687"/>
                    <a:pt x="2867238" y="2992147"/>
                    <a:pt x="2875946" y="2985797"/>
                  </a:cubicBezTo>
                  <a:cubicBezTo>
                    <a:pt x="2884654" y="2978177"/>
                    <a:pt x="2882477" y="2976907"/>
                    <a:pt x="2897716" y="2983257"/>
                  </a:cubicBezTo>
                  <a:cubicBezTo>
                    <a:pt x="2895539" y="2984527"/>
                    <a:pt x="2891185" y="2985797"/>
                    <a:pt x="2886831" y="2988337"/>
                  </a:cubicBezTo>
                  <a:cubicBezTo>
                    <a:pt x="2912956" y="2984527"/>
                    <a:pt x="2936903" y="2976907"/>
                    <a:pt x="2963027" y="2978177"/>
                  </a:cubicBezTo>
                  <a:cubicBezTo>
                    <a:pt x="2989151" y="2978177"/>
                    <a:pt x="3015275" y="2980717"/>
                    <a:pt x="3039223" y="2971827"/>
                  </a:cubicBezTo>
                  <a:cubicBezTo>
                    <a:pt x="3041400" y="2975637"/>
                    <a:pt x="3041400" y="2979447"/>
                    <a:pt x="3045754" y="2980717"/>
                  </a:cubicBezTo>
                  <a:cubicBezTo>
                    <a:pt x="3052285" y="2983257"/>
                    <a:pt x="3063170" y="2984527"/>
                    <a:pt x="3065347" y="2983257"/>
                  </a:cubicBezTo>
                  <a:cubicBezTo>
                    <a:pt x="3078409" y="2971827"/>
                    <a:pt x="3100180" y="2973097"/>
                    <a:pt x="3113241" y="2979447"/>
                  </a:cubicBezTo>
                  <a:cubicBezTo>
                    <a:pt x="3130658" y="2987067"/>
                    <a:pt x="3141543" y="2980717"/>
                    <a:pt x="3156782" y="2979447"/>
                  </a:cubicBezTo>
                  <a:cubicBezTo>
                    <a:pt x="3143720" y="2975637"/>
                    <a:pt x="3132835" y="2971827"/>
                    <a:pt x="3121950" y="2969287"/>
                  </a:cubicBezTo>
                  <a:cubicBezTo>
                    <a:pt x="3124127" y="2968017"/>
                    <a:pt x="3124127" y="2966747"/>
                    <a:pt x="3126304" y="2965477"/>
                  </a:cubicBezTo>
                  <a:cubicBezTo>
                    <a:pt x="3132835" y="2966747"/>
                    <a:pt x="3141543" y="2968017"/>
                    <a:pt x="3148074" y="2970557"/>
                  </a:cubicBezTo>
                  <a:cubicBezTo>
                    <a:pt x="3150251" y="2965477"/>
                    <a:pt x="3154605" y="2961667"/>
                    <a:pt x="3156782" y="2957857"/>
                  </a:cubicBezTo>
                  <a:cubicBezTo>
                    <a:pt x="3178552" y="2964207"/>
                    <a:pt x="3198145" y="2969287"/>
                    <a:pt x="3222092" y="2960397"/>
                  </a:cubicBezTo>
                  <a:cubicBezTo>
                    <a:pt x="3226447" y="2959127"/>
                    <a:pt x="3243863" y="2951507"/>
                    <a:pt x="3239509" y="2964207"/>
                  </a:cubicBezTo>
                  <a:cubicBezTo>
                    <a:pt x="3228624" y="2968017"/>
                    <a:pt x="3217738" y="2971827"/>
                    <a:pt x="3206853" y="2974367"/>
                  </a:cubicBezTo>
                  <a:cubicBezTo>
                    <a:pt x="3206853" y="2975637"/>
                    <a:pt x="3209031" y="2975637"/>
                    <a:pt x="3209031" y="2976907"/>
                  </a:cubicBezTo>
                  <a:cubicBezTo>
                    <a:pt x="3222092" y="2975637"/>
                    <a:pt x="3237332" y="2974367"/>
                    <a:pt x="3252571" y="2973097"/>
                  </a:cubicBezTo>
                  <a:cubicBezTo>
                    <a:pt x="3248217" y="2969287"/>
                    <a:pt x="3246040" y="2966747"/>
                    <a:pt x="3243863" y="2964207"/>
                  </a:cubicBezTo>
                  <a:cubicBezTo>
                    <a:pt x="3259102" y="2965477"/>
                    <a:pt x="3276518" y="2966747"/>
                    <a:pt x="3291758" y="2965477"/>
                  </a:cubicBezTo>
                  <a:cubicBezTo>
                    <a:pt x="3324413" y="2964207"/>
                    <a:pt x="3348360" y="2945157"/>
                    <a:pt x="3387546" y="2952777"/>
                  </a:cubicBezTo>
                  <a:cubicBezTo>
                    <a:pt x="3400609" y="2955317"/>
                    <a:pt x="3431087" y="2952777"/>
                    <a:pt x="3433264" y="2936267"/>
                  </a:cubicBezTo>
                  <a:cubicBezTo>
                    <a:pt x="3433264" y="2940077"/>
                    <a:pt x="3433264" y="2945157"/>
                    <a:pt x="3435441" y="2947697"/>
                  </a:cubicBezTo>
                  <a:cubicBezTo>
                    <a:pt x="3457211" y="2943887"/>
                    <a:pt x="3476804" y="2940077"/>
                    <a:pt x="3498574" y="2936267"/>
                  </a:cubicBezTo>
                  <a:cubicBezTo>
                    <a:pt x="3498574" y="2937537"/>
                    <a:pt x="3494220" y="2941347"/>
                    <a:pt x="3496397" y="2943887"/>
                  </a:cubicBezTo>
                  <a:cubicBezTo>
                    <a:pt x="3496397" y="2947697"/>
                    <a:pt x="3500751" y="2951507"/>
                    <a:pt x="3505105" y="2954047"/>
                  </a:cubicBezTo>
                  <a:cubicBezTo>
                    <a:pt x="3507282" y="2955317"/>
                    <a:pt x="3518168" y="2954047"/>
                    <a:pt x="3518168" y="2952777"/>
                  </a:cubicBezTo>
                  <a:cubicBezTo>
                    <a:pt x="3522522" y="2941347"/>
                    <a:pt x="3537761" y="2942617"/>
                    <a:pt x="3553000" y="2942617"/>
                  </a:cubicBezTo>
                  <a:cubicBezTo>
                    <a:pt x="3566062" y="2942617"/>
                    <a:pt x="3581301" y="2941347"/>
                    <a:pt x="3596541" y="2940077"/>
                  </a:cubicBezTo>
                  <a:cubicBezTo>
                    <a:pt x="3603072" y="2933727"/>
                    <a:pt x="3607426" y="2923567"/>
                    <a:pt x="3629196" y="2936267"/>
                  </a:cubicBezTo>
                  <a:cubicBezTo>
                    <a:pt x="3637904" y="2941347"/>
                    <a:pt x="3659674" y="2940077"/>
                    <a:pt x="3661851" y="2929917"/>
                  </a:cubicBezTo>
                  <a:lnTo>
                    <a:pt x="3753286" y="2929917"/>
                  </a:lnTo>
                  <a:lnTo>
                    <a:pt x="3753286" y="2932457"/>
                  </a:lnTo>
                  <a:cubicBezTo>
                    <a:pt x="3764171" y="2931187"/>
                    <a:pt x="3775056" y="2928647"/>
                    <a:pt x="3783764" y="2927377"/>
                  </a:cubicBezTo>
                  <a:cubicBezTo>
                    <a:pt x="3790295" y="2933727"/>
                    <a:pt x="3796827" y="2940077"/>
                    <a:pt x="3805534" y="2947697"/>
                  </a:cubicBezTo>
                  <a:cubicBezTo>
                    <a:pt x="3820774" y="2923567"/>
                    <a:pt x="3838190" y="2918487"/>
                    <a:pt x="3868669" y="2927377"/>
                  </a:cubicBezTo>
                  <a:cubicBezTo>
                    <a:pt x="3873023" y="2928647"/>
                    <a:pt x="3873023" y="2934997"/>
                    <a:pt x="3875199" y="2940077"/>
                  </a:cubicBezTo>
                  <a:cubicBezTo>
                    <a:pt x="3877377" y="2938807"/>
                    <a:pt x="3890439" y="2936267"/>
                    <a:pt x="3890439" y="2934997"/>
                  </a:cubicBezTo>
                  <a:cubicBezTo>
                    <a:pt x="3888262" y="2924837"/>
                    <a:pt x="3912209" y="2932457"/>
                    <a:pt x="3910031" y="2924837"/>
                  </a:cubicBezTo>
                  <a:cubicBezTo>
                    <a:pt x="3929625" y="2929917"/>
                    <a:pt x="3933979" y="2922297"/>
                    <a:pt x="3938333" y="2917217"/>
                  </a:cubicBezTo>
                  <a:cubicBezTo>
                    <a:pt x="3929625" y="2913407"/>
                    <a:pt x="3925271" y="2910867"/>
                    <a:pt x="3918739" y="2907057"/>
                  </a:cubicBezTo>
                  <a:cubicBezTo>
                    <a:pt x="3920917" y="2905787"/>
                    <a:pt x="3920917" y="2904517"/>
                    <a:pt x="3923094" y="2903247"/>
                  </a:cubicBezTo>
                  <a:cubicBezTo>
                    <a:pt x="3940510" y="2909597"/>
                    <a:pt x="3957926" y="2915947"/>
                    <a:pt x="3968811" y="2919757"/>
                  </a:cubicBezTo>
                  <a:cubicBezTo>
                    <a:pt x="3986228" y="2918487"/>
                    <a:pt x="4001467" y="2918487"/>
                    <a:pt x="4016706" y="2917217"/>
                  </a:cubicBezTo>
                  <a:cubicBezTo>
                    <a:pt x="4031945" y="2915947"/>
                    <a:pt x="4047184" y="2912137"/>
                    <a:pt x="4064600" y="2909597"/>
                  </a:cubicBezTo>
                  <a:cubicBezTo>
                    <a:pt x="4066777" y="2912137"/>
                    <a:pt x="4068954" y="2913407"/>
                    <a:pt x="4071131" y="2915947"/>
                  </a:cubicBezTo>
                  <a:cubicBezTo>
                    <a:pt x="4077662" y="2910867"/>
                    <a:pt x="4082016" y="2905787"/>
                    <a:pt x="4090725" y="2896897"/>
                  </a:cubicBezTo>
                  <a:lnTo>
                    <a:pt x="4090725" y="2917217"/>
                  </a:lnTo>
                  <a:cubicBezTo>
                    <a:pt x="4110318" y="2909597"/>
                    <a:pt x="4125557" y="2903247"/>
                    <a:pt x="4138619" y="2896897"/>
                  </a:cubicBezTo>
                  <a:cubicBezTo>
                    <a:pt x="4147327" y="2905787"/>
                    <a:pt x="4153858" y="2914677"/>
                    <a:pt x="4160389" y="2922297"/>
                  </a:cubicBezTo>
                  <a:cubicBezTo>
                    <a:pt x="4162566" y="2922297"/>
                    <a:pt x="4162566" y="2921027"/>
                    <a:pt x="4164743" y="2921027"/>
                  </a:cubicBezTo>
                  <a:cubicBezTo>
                    <a:pt x="4162566" y="2915947"/>
                    <a:pt x="4160389" y="2910867"/>
                    <a:pt x="4156035" y="2904517"/>
                  </a:cubicBezTo>
                  <a:lnTo>
                    <a:pt x="4267063" y="2904517"/>
                  </a:lnTo>
                  <a:cubicBezTo>
                    <a:pt x="4277948" y="2893087"/>
                    <a:pt x="4301896" y="2891817"/>
                    <a:pt x="4321489" y="2903247"/>
                  </a:cubicBezTo>
                  <a:cubicBezTo>
                    <a:pt x="4349790" y="2919757"/>
                    <a:pt x="4354144" y="2919757"/>
                    <a:pt x="4371560" y="2895627"/>
                  </a:cubicBezTo>
                  <a:cubicBezTo>
                    <a:pt x="4380269" y="2898167"/>
                    <a:pt x="4388977" y="2900707"/>
                    <a:pt x="4399862" y="2904517"/>
                  </a:cubicBezTo>
                  <a:cubicBezTo>
                    <a:pt x="4412924" y="2888007"/>
                    <a:pt x="4434694" y="2888007"/>
                    <a:pt x="4460818" y="2893087"/>
                  </a:cubicBezTo>
                  <a:cubicBezTo>
                    <a:pt x="4473880" y="2895627"/>
                    <a:pt x="4489120" y="2890547"/>
                    <a:pt x="4504359" y="2888007"/>
                  </a:cubicBezTo>
                  <a:lnTo>
                    <a:pt x="4515244" y="2894357"/>
                  </a:lnTo>
                  <a:cubicBezTo>
                    <a:pt x="4528306" y="2891817"/>
                    <a:pt x="4539191" y="2890547"/>
                    <a:pt x="4550076" y="2888007"/>
                  </a:cubicBezTo>
                  <a:cubicBezTo>
                    <a:pt x="4552253" y="2891817"/>
                    <a:pt x="4552253" y="2894357"/>
                    <a:pt x="4554431" y="2900707"/>
                  </a:cubicBezTo>
                  <a:cubicBezTo>
                    <a:pt x="4563139" y="2895627"/>
                    <a:pt x="4569670" y="2890547"/>
                    <a:pt x="4580555" y="2884197"/>
                  </a:cubicBezTo>
                  <a:cubicBezTo>
                    <a:pt x="4589263" y="2890547"/>
                    <a:pt x="4595794" y="2896897"/>
                    <a:pt x="4604502" y="2903247"/>
                  </a:cubicBezTo>
                  <a:cubicBezTo>
                    <a:pt x="4619741" y="2903247"/>
                    <a:pt x="4643688" y="2910867"/>
                    <a:pt x="4648042" y="2890547"/>
                  </a:cubicBezTo>
                  <a:cubicBezTo>
                    <a:pt x="4648042" y="2888007"/>
                    <a:pt x="4661104" y="2884197"/>
                    <a:pt x="4667636" y="2882927"/>
                  </a:cubicBezTo>
                  <a:cubicBezTo>
                    <a:pt x="4680697" y="2881657"/>
                    <a:pt x="4693760" y="2880387"/>
                    <a:pt x="4706822" y="2880387"/>
                  </a:cubicBezTo>
                  <a:cubicBezTo>
                    <a:pt x="4702468" y="2875307"/>
                    <a:pt x="4698114" y="2871497"/>
                    <a:pt x="4691583" y="2865147"/>
                  </a:cubicBezTo>
                  <a:cubicBezTo>
                    <a:pt x="4708999" y="2867687"/>
                    <a:pt x="4722061" y="2867687"/>
                    <a:pt x="4732946" y="2870227"/>
                  </a:cubicBezTo>
                  <a:cubicBezTo>
                    <a:pt x="4756893" y="2876577"/>
                    <a:pt x="4776487" y="2876577"/>
                    <a:pt x="4800434" y="2866417"/>
                  </a:cubicBezTo>
                  <a:cubicBezTo>
                    <a:pt x="4796080" y="2865147"/>
                    <a:pt x="4791726" y="2862607"/>
                    <a:pt x="4787372" y="2861337"/>
                  </a:cubicBezTo>
                  <a:cubicBezTo>
                    <a:pt x="4789548" y="2857527"/>
                    <a:pt x="4793903" y="2853717"/>
                    <a:pt x="4796080" y="2849907"/>
                  </a:cubicBezTo>
                  <a:cubicBezTo>
                    <a:pt x="4804788" y="2834667"/>
                    <a:pt x="4826558" y="2844827"/>
                    <a:pt x="4841797" y="2841017"/>
                  </a:cubicBezTo>
                  <a:cubicBezTo>
                    <a:pt x="4841797" y="2841017"/>
                    <a:pt x="4850505" y="2846097"/>
                    <a:pt x="4852682" y="2849907"/>
                  </a:cubicBezTo>
                  <a:cubicBezTo>
                    <a:pt x="4859213" y="2857527"/>
                    <a:pt x="4863567" y="2866417"/>
                    <a:pt x="4870098" y="2875307"/>
                  </a:cubicBezTo>
                  <a:cubicBezTo>
                    <a:pt x="4909285" y="2861337"/>
                    <a:pt x="4944117" y="2866417"/>
                    <a:pt x="4978950" y="2868957"/>
                  </a:cubicBezTo>
                  <a:cubicBezTo>
                    <a:pt x="4970242" y="2866417"/>
                    <a:pt x="4963710" y="2863877"/>
                    <a:pt x="4957180" y="2861337"/>
                  </a:cubicBezTo>
                  <a:cubicBezTo>
                    <a:pt x="4957180" y="2860067"/>
                    <a:pt x="4959356" y="2858797"/>
                    <a:pt x="4959356" y="2857527"/>
                  </a:cubicBezTo>
                  <a:cubicBezTo>
                    <a:pt x="4968065" y="2858797"/>
                    <a:pt x="4978950" y="2861337"/>
                    <a:pt x="4987658" y="2862607"/>
                  </a:cubicBezTo>
                  <a:cubicBezTo>
                    <a:pt x="4987658" y="2861337"/>
                    <a:pt x="4987658" y="2860067"/>
                    <a:pt x="4985481" y="2858797"/>
                  </a:cubicBezTo>
                  <a:cubicBezTo>
                    <a:pt x="4992012" y="2857527"/>
                    <a:pt x="5002897" y="2854987"/>
                    <a:pt x="5005074" y="2856257"/>
                  </a:cubicBezTo>
                  <a:cubicBezTo>
                    <a:pt x="5018136" y="2871497"/>
                    <a:pt x="5039906" y="2860067"/>
                    <a:pt x="5059499" y="2863877"/>
                  </a:cubicBezTo>
                  <a:cubicBezTo>
                    <a:pt x="5055145" y="2853717"/>
                    <a:pt x="5052968" y="2846097"/>
                    <a:pt x="5050791" y="2841017"/>
                  </a:cubicBezTo>
                  <a:cubicBezTo>
                    <a:pt x="5059499" y="2835937"/>
                    <a:pt x="5068207" y="2832127"/>
                    <a:pt x="5081270" y="2827047"/>
                  </a:cubicBezTo>
                  <a:cubicBezTo>
                    <a:pt x="5081270" y="2833397"/>
                    <a:pt x="5079093" y="2839747"/>
                    <a:pt x="5079093" y="2846097"/>
                  </a:cubicBezTo>
                  <a:cubicBezTo>
                    <a:pt x="5079093" y="2852447"/>
                    <a:pt x="5081270" y="2858797"/>
                    <a:pt x="5085624" y="2862607"/>
                  </a:cubicBezTo>
                  <a:cubicBezTo>
                    <a:pt x="5087801" y="2865147"/>
                    <a:pt x="5100863" y="2862607"/>
                    <a:pt x="5109571" y="2861337"/>
                  </a:cubicBezTo>
                  <a:cubicBezTo>
                    <a:pt x="5124810" y="2857527"/>
                    <a:pt x="5140049" y="2852447"/>
                    <a:pt x="5155288" y="2862607"/>
                  </a:cubicBezTo>
                  <a:cubicBezTo>
                    <a:pt x="5157465" y="2863877"/>
                    <a:pt x="5166173" y="2862607"/>
                    <a:pt x="5170527" y="2860067"/>
                  </a:cubicBezTo>
                  <a:cubicBezTo>
                    <a:pt x="5181412" y="2853717"/>
                    <a:pt x="5190121" y="2844827"/>
                    <a:pt x="5203183" y="2858797"/>
                  </a:cubicBezTo>
                  <a:cubicBezTo>
                    <a:pt x="5205360" y="2860067"/>
                    <a:pt x="5218422" y="2860067"/>
                    <a:pt x="5224953" y="2858797"/>
                  </a:cubicBezTo>
                  <a:cubicBezTo>
                    <a:pt x="5240193" y="2854987"/>
                    <a:pt x="5253254" y="2851177"/>
                    <a:pt x="5268494" y="2846097"/>
                  </a:cubicBezTo>
                  <a:cubicBezTo>
                    <a:pt x="5266317" y="2849907"/>
                    <a:pt x="5264140" y="2852447"/>
                    <a:pt x="5264140" y="2854987"/>
                  </a:cubicBezTo>
                  <a:cubicBezTo>
                    <a:pt x="5281556" y="2860067"/>
                    <a:pt x="5296795" y="2862607"/>
                    <a:pt x="5309857" y="2851177"/>
                  </a:cubicBezTo>
                  <a:cubicBezTo>
                    <a:pt x="5314211" y="2847367"/>
                    <a:pt x="5329450" y="2847367"/>
                    <a:pt x="5340335" y="2846097"/>
                  </a:cubicBezTo>
                  <a:cubicBezTo>
                    <a:pt x="5333804" y="2842287"/>
                    <a:pt x="5325096" y="2839747"/>
                    <a:pt x="5316388" y="2835937"/>
                  </a:cubicBezTo>
                  <a:cubicBezTo>
                    <a:pt x="5353397" y="2823237"/>
                    <a:pt x="5357751" y="2824507"/>
                    <a:pt x="5357751" y="2842287"/>
                  </a:cubicBezTo>
                  <a:cubicBezTo>
                    <a:pt x="5362105" y="2837207"/>
                    <a:pt x="5364283" y="2833397"/>
                    <a:pt x="5370814" y="2825777"/>
                  </a:cubicBezTo>
                  <a:cubicBezTo>
                    <a:pt x="5403469" y="2827047"/>
                    <a:pt x="5436124" y="2829587"/>
                    <a:pt x="5470956" y="2830857"/>
                  </a:cubicBezTo>
                  <a:lnTo>
                    <a:pt x="5470956" y="2837207"/>
                  </a:lnTo>
                  <a:lnTo>
                    <a:pt x="5457895" y="2837207"/>
                  </a:lnTo>
                  <a:cubicBezTo>
                    <a:pt x="5431770" y="2838477"/>
                    <a:pt x="5405646" y="2838477"/>
                    <a:pt x="5379522" y="2839747"/>
                  </a:cubicBezTo>
                  <a:cubicBezTo>
                    <a:pt x="5388230" y="2842287"/>
                    <a:pt x="5399115" y="2846097"/>
                    <a:pt x="5407823" y="2848637"/>
                  </a:cubicBezTo>
                  <a:cubicBezTo>
                    <a:pt x="5412177" y="2842287"/>
                    <a:pt x="5414354" y="2843557"/>
                    <a:pt x="5425239" y="2846097"/>
                  </a:cubicBezTo>
                  <a:cubicBezTo>
                    <a:pt x="5440478" y="2848637"/>
                    <a:pt x="5457895" y="2848637"/>
                    <a:pt x="5475310" y="2849907"/>
                  </a:cubicBezTo>
                  <a:cubicBezTo>
                    <a:pt x="5484019" y="2849907"/>
                    <a:pt x="5492727" y="2851177"/>
                    <a:pt x="5503612" y="2852447"/>
                  </a:cubicBezTo>
                  <a:cubicBezTo>
                    <a:pt x="5505789" y="2848637"/>
                    <a:pt x="5510143" y="2843557"/>
                    <a:pt x="5514497" y="2837207"/>
                  </a:cubicBezTo>
                  <a:cubicBezTo>
                    <a:pt x="5538445" y="2860067"/>
                    <a:pt x="5555860" y="2858797"/>
                    <a:pt x="5584161" y="2835937"/>
                  </a:cubicBezTo>
                  <a:cubicBezTo>
                    <a:pt x="5584161" y="2839747"/>
                    <a:pt x="5586339" y="2842287"/>
                    <a:pt x="5586339" y="2844827"/>
                  </a:cubicBezTo>
                  <a:cubicBezTo>
                    <a:pt x="5595047" y="2844827"/>
                    <a:pt x="5601578" y="2844827"/>
                    <a:pt x="5610286" y="2843557"/>
                  </a:cubicBezTo>
                  <a:cubicBezTo>
                    <a:pt x="5608109" y="2846097"/>
                    <a:pt x="5605932" y="2848637"/>
                    <a:pt x="5603755" y="2849907"/>
                  </a:cubicBezTo>
                  <a:lnTo>
                    <a:pt x="5608109" y="2852447"/>
                  </a:lnTo>
                  <a:cubicBezTo>
                    <a:pt x="5614640" y="2848637"/>
                    <a:pt x="5621171" y="2844827"/>
                    <a:pt x="5632056" y="2839747"/>
                  </a:cubicBezTo>
                  <a:cubicBezTo>
                    <a:pt x="5640764" y="2842287"/>
                    <a:pt x="5651650" y="2844827"/>
                    <a:pt x="5660357" y="2847367"/>
                  </a:cubicBezTo>
                  <a:cubicBezTo>
                    <a:pt x="5669065" y="2843557"/>
                    <a:pt x="5679951" y="2839747"/>
                    <a:pt x="5690836" y="2835937"/>
                  </a:cubicBezTo>
                  <a:cubicBezTo>
                    <a:pt x="5706075" y="2853717"/>
                    <a:pt x="5725668" y="2856257"/>
                    <a:pt x="5743085" y="2843557"/>
                  </a:cubicBezTo>
                  <a:cubicBezTo>
                    <a:pt x="5769208" y="2844827"/>
                    <a:pt x="5790979" y="2846097"/>
                    <a:pt x="5806218" y="2846097"/>
                  </a:cubicBezTo>
                  <a:cubicBezTo>
                    <a:pt x="5808395" y="2837207"/>
                    <a:pt x="5810572" y="2830857"/>
                    <a:pt x="5812749" y="2824507"/>
                  </a:cubicBezTo>
                  <a:cubicBezTo>
                    <a:pt x="5821457" y="2825777"/>
                    <a:pt x="5827988" y="2827047"/>
                    <a:pt x="5836696" y="2828317"/>
                  </a:cubicBezTo>
                  <a:cubicBezTo>
                    <a:pt x="5841050" y="2829587"/>
                    <a:pt x="5845404" y="2832127"/>
                    <a:pt x="5849758" y="2833397"/>
                  </a:cubicBezTo>
                  <a:cubicBezTo>
                    <a:pt x="5843227" y="2834667"/>
                    <a:pt x="5836696" y="2834667"/>
                    <a:pt x="5830165" y="2835937"/>
                  </a:cubicBezTo>
                  <a:cubicBezTo>
                    <a:pt x="5849758" y="2846097"/>
                    <a:pt x="5864997" y="2843557"/>
                    <a:pt x="5880237" y="2835937"/>
                  </a:cubicBezTo>
                  <a:cubicBezTo>
                    <a:pt x="5873706" y="2846097"/>
                    <a:pt x="5893299" y="2844827"/>
                    <a:pt x="5895476" y="2844827"/>
                  </a:cubicBezTo>
                  <a:cubicBezTo>
                    <a:pt x="5923777" y="2838477"/>
                    <a:pt x="5949902" y="2834667"/>
                    <a:pt x="5980380" y="2844827"/>
                  </a:cubicBezTo>
                  <a:cubicBezTo>
                    <a:pt x="5984734" y="2832127"/>
                    <a:pt x="5989088" y="2821967"/>
                    <a:pt x="5991265" y="2811807"/>
                  </a:cubicBezTo>
                  <a:cubicBezTo>
                    <a:pt x="6002150" y="2813077"/>
                    <a:pt x="6010858" y="2813077"/>
                    <a:pt x="6021743" y="2814347"/>
                  </a:cubicBezTo>
                  <a:cubicBezTo>
                    <a:pt x="6030451" y="2814347"/>
                    <a:pt x="6039159" y="2815617"/>
                    <a:pt x="6047868" y="2815617"/>
                  </a:cubicBezTo>
                  <a:lnTo>
                    <a:pt x="6047868" y="2819427"/>
                  </a:lnTo>
                  <a:cubicBezTo>
                    <a:pt x="6039159" y="2820697"/>
                    <a:pt x="6032628" y="2821967"/>
                    <a:pt x="6023920" y="2823237"/>
                  </a:cubicBezTo>
                  <a:lnTo>
                    <a:pt x="6023920" y="2827047"/>
                  </a:lnTo>
                  <a:cubicBezTo>
                    <a:pt x="6054399" y="2830857"/>
                    <a:pt x="6082700" y="2834667"/>
                    <a:pt x="6113178" y="2837207"/>
                  </a:cubicBezTo>
                  <a:cubicBezTo>
                    <a:pt x="6119709" y="2838477"/>
                    <a:pt x="6128417" y="2834667"/>
                    <a:pt x="6139302" y="2830857"/>
                  </a:cubicBezTo>
                  <a:cubicBezTo>
                    <a:pt x="6143656" y="2832127"/>
                    <a:pt x="6154542" y="2834667"/>
                    <a:pt x="6167604" y="2835937"/>
                  </a:cubicBezTo>
                  <a:cubicBezTo>
                    <a:pt x="6200259" y="2838477"/>
                    <a:pt x="6235091" y="2841017"/>
                    <a:pt x="6261216" y="2824507"/>
                  </a:cubicBezTo>
                  <a:cubicBezTo>
                    <a:pt x="6263393" y="2838477"/>
                    <a:pt x="6285163" y="2829587"/>
                    <a:pt x="6296048" y="2834667"/>
                  </a:cubicBezTo>
                  <a:cubicBezTo>
                    <a:pt x="6296048" y="2834667"/>
                    <a:pt x="6306933" y="2829587"/>
                    <a:pt x="6311287" y="2827047"/>
                  </a:cubicBezTo>
                  <a:cubicBezTo>
                    <a:pt x="6311287" y="2827047"/>
                    <a:pt x="6309110" y="2825777"/>
                    <a:pt x="6309110" y="2824507"/>
                  </a:cubicBezTo>
                  <a:cubicBezTo>
                    <a:pt x="6313464" y="2825777"/>
                    <a:pt x="6315641" y="2829587"/>
                    <a:pt x="6319996" y="2828317"/>
                  </a:cubicBezTo>
                  <a:cubicBezTo>
                    <a:pt x="6339589" y="2828317"/>
                    <a:pt x="6357005" y="2827047"/>
                    <a:pt x="6370067" y="2827047"/>
                  </a:cubicBezTo>
                  <a:cubicBezTo>
                    <a:pt x="6380952" y="2830857"/>
                    <a:pt x="6387483" y="2834667"/>
                    <a:pt x="6391837" y="2833397"/>
                  </a:cubicBezTo>
                  <a:cubicBezTo>
                    <a:pt x="6417961" y="2832127"/>
                    <a:pt x="6441908" y="2828317"/>
                    <a:pt x="6465856" y="2828317"/>
                  </a:cubicBezTo>
                  <a:cubicBezTo>
                    <a:pt x="6489803" y="2835937"/>
                    <a:pt x="6485449" y="2821967"/>
                    <a:pt x="6481095" y="2814347"/>
                  </a:cubicBezTo>
                  <a:cubicBezTo>
                    <a:pt x="6489803" y="2809267"/>
                    <a:pt x="6498511" y="2805457"/>
                    <a:pt x="6500688" y="2804187"/>
                  </a:cubicBezTo>
                  <a:cubicBezTo>
                    <a:pt x="6513750" y="2804187"/>
                    <a:pt x="6522458" y="2805457"/>
                    <a:pt x="6528989" y="2804187"/>
                  </a:cubicBezTo>
                  <a:cubicBezTo>
                    <a:pt x="6537698" y="2800377"/>
                    <a:pt x="6544228" y="2794027"/>
                    <a:pt x="6555114" y="2786407"/>
                  </a:cubicBezTo>
                  <a:cubicBezTo>
                    <a:pt x="6568176" y="2785137"/>
                    <a:pt x="6589946" y="2782597"/>
                    <a:pt x="6613893" y="2780057"/>
                  </a:cubicBezTo>
                  <a:cubicBezTo>
                    <a:pt x="6613893" y="2780057"/>
                    <a:pt x="6613893" y="2777517"/>
                    <a:pt x="6616070" y="2774977"/>
                  </a:cubicBezTo>
                  <a:cubicBezTo>
                    <a:pt x="6624779" y="2767357"/>
                    <a:pt x="6646549" y="2764817"/>
                    <a:pt x="6633487" y="2750847"/>
                  </a:cubicBezTo>
                  <a:cubicBezTo>
                    <a:pt x="6631309" y="2748307"/>
                    <a:pt x="6631309" y="2740687"/>
                    <a:pt x="6635664" y="2738147"/>
                  </a:cubicBezTo>
                  <a:cubicBezTo>
                    <a:pt x="6650903" y="2726717"/>
                    <a:pt x="6650903" y="2725447"/>
                    <a:pt x="6624779" y="2720367"/>
                  </a:cubicBezTo>
                  <a:cubicBezTo>
                    <a:pt x="6626955" y="2711477"/>
                    <a:pt x="6611717" y="2700047"/>
                    <a:pt x="6633487" y="2698777"/>
                  </a:cubicBezTo>
                  <a:cubicBezTo>
                    <a:pt x="6640017" y="2691157"/>
                    <a:pt x="6642195" y="2687347"/>
                    <a:pt x="6646549" y="2683537"/>
                  </a:cubicBezTo>
                  <a:cubicBezTo>
                    <a:pt x="6648725" y="2680997"/>
                    <a:pt x="6655257" y="2678457"/>
                    <a:pt x="6655257" y="2675917"/>
                  </a:cubicBezTo>
                  <a:cubicBezTo>
                    <a:pt x="6655257" y="2670837"/>
                    <a:pt x="6650903" y="2664487"/>
                    <a:pt x="6653080" y="2660677"/>
                  </a:cubicBezTo>
                  <a:cubicBezTo>
                    <a:pt x="6659611" y="2646707"/>
                    <a:pt x="6661788" y="2634007"/>
                    <a:pt x="6622601" y="2628927"/>
                  </a:cubicBezTo>
                  <a:cubicBezTo>
                    <a:pt x="6637841" y="2625117"/>
                    <a:pt x="6644372" y="2622577"/>
                    <a:pt x="6655257" y="2620037"/>
                  </a:cubicBezTo>
                  <a:cubicBezTo>
                    <a:pt x="6637841" y="2614957"/>
                    <a:pt x="6622601" y="2611147"/>
                    <a:pt x="6603009" y="2606067"/>
                  </a:cubicBezTo>
                  <a:lnTo>
                    <a:pt x="6622601" y="2606067"/>
                  </a:lnTo>
                  <a:lnTo>
                    <a:pt x="6622601" y="2602257"/>
                  </a:lnTo>
                  <a:cubicBezTo>
                    <a:pt x="6611717" y="2602257"/>
                    <a:pt x="6603009" y="2600987"/>
                    <a:pt x="6592123" y="2600987"/>
                  </a:cubicBezTo>
                  <a:cubicBezTo>
                    <a:pt x="6592123" y="2602257"/>
                    <a:pt x="6592123" y="2603527"/>
                    <a:pt x="6589946" y="2604797"/>
                  </a:cubicBezTo>
                  <a:cubicBezTo>
                    <a:pt x="6587769" y="2602257"/>
                    <a:pt x="6585592" y="2599717"/>
                    <a:pt x="6583414" y="2595907"/>
                  </a:cubicBezTo>
                  <a:cubicBezTo>
                    <a:pt x="6640017" y="2588287"/>
                    <a:pt x="7018819" y="2564157"/>
                    <a:pt x="6983988" y="2560347"/>
                  </a:cubicBezTo>
                  <a:cubicBezTo>
                    <a:pt x="7001403" y="2551457"/>
                    <a:pt x="6994872" y="2536217"/>
                    <a:pt x="7025350" y="2534947"/>
                  </a:cubicBezTo>
                  <a:cubicBezTo>
                    <a:pt x="7034058" y="2534947"/>
                    <a:pt x="7049298" y="2526057"/>
                    <a:pt x="7051474" y="2519707"/>
                  </a:cubicBezTo>
                  <a:cubicBezTo>
                    <a:pt x="7055829" y="2510817"/>
                    <a:pt x="7051474" y="2499387"/>
                    <a:pt x="7055829" y="2490497"/>
                  </a:cubicBezTo>
                  <a:cubicBezTo>
                    <a:pt x="7060183" y="2477797"/>
                    <a:pt x="7068891" y="2465097"/>
                    <a:pt x="7075422" y="2454937"/>
                  </a:cubicBezTo>
                  <a:cubicBezTo>
                    <a:pt x="7068891" y="2448587"/>
                    <a:pt x="7062360" y="2442237"/>
                    <a:pt x="7058006" y="2438427"/>
                  </a:cubicBezTo>
                  <a:cubicBezTo>
                    <a:pt x="7066714" y="2434617"/>
                    <a:pt x="7071068" y="2432077"/>
                    <a:pt x="7077599" y="2430807"/>
                  </a:cubicBezTo>
                  <a:cubicBezTo>
                    <a:pt x="7075422" y="2429537"/>
                    <a:pt x="7075422" y="2428267"/>
                    <a:pt x="7073245" y="2426997"/>
                  </a:cubicBezTo>
                  <a:cubicBezTo>
                    <a:pt x="7066714" y="2428267"/>
                    <a:pt x="7060183" y="2429537"/>
                    <a:pt x="7053652" y="2430807"/>
                  </a:cubicBezTo>
                  <a:cubicBezTo>
                    <a:pt x="7090661" y="2413027"/>
                    <a:pt x="7099369" y="2380007"/>
                    <a:pt x="7068891" y="2364767"/>
                  </a:cubicBezTo>
                  <a:cubicBezTo>
                    <a:pt x="7066714" y="2367307"/>
                    <a:pt x="7062360" y="2369847"/>
                    <a:pt x="7060183" y="2372387"/>
                  </a:cubicBezTo>
                  <a:cubicBezTo>
                    <a:pt x="7051474" y="2363497"/>
                    <a:pt x="7027528" y="2360957"/>
                    <a:pt x="7038413" y="2346987"/>
                  </a:cubicBezTo>
                  <a:cubicBezTo>
                    <a:pt x="7038413" y="2346987"/>
                    <a:pt x="7036236" y="2344447"/>
                    <a:pt x="7034058" y="2344447"/>
                  </a:cubicBezTo>
                  <a:cubicBezTo>
                    <a:pt x="7023174" y="2341907"/>
                    <a:pt x="7025350" y="2338097"/>
                    <a:pt x="7020996" y="2333017"/>
                  </a:cubicBezTo>
                  <a:cubicBezTo>
                    <a:pt x="7014466" y="2321587"/>
                    <a:pt x="7016642" y="2310157"/>
                    <a:pt x="7016642" y="2299997"/>
                  </a:cubicBezTo>
                  <a:lnTo>
                    <a:pt x="7016642" y="2254277"/>
                  </a:lnTo>
                  <a:cubicBezTo>
                    <a:pt x="7016642" y="2244117"/>
                    <a:pt x="7025350" y="2239037"/>
                    <a:pt x="7042766" y="2241577"/>
                  </a:cubicBezTo>
                  <a:cubicBezTo>
                    <a:pt x="7042766" y="2241577"/>
                    <a:pt x="7044944" y="2240307"/>
                    <a:pt x="7047121" y="2240307"/>
                  </a:cubicBezTo>
                  <a:cubicBezTo>
                    <a:pt x="7040590" y="2237767"/>
                    <a:pt x="7036236" y="2236497"/>
                    <a:pt x="7031882" y="2233957"/>
                  </a:cubicBezTo>
                  <a:cubicBezTo>
                    <a:pt x="7031882" y="2232687"/>
                    <a:pt x="7034058" y="2231417"/>
                    <a:pt x="7034058" y="2230147"/>
                  </a:cubicBezTo>
                  <a:cubicBezTo>
                    <a:pt x="7049298" y="2232687"/>
                    <a:pt x="7064537" y="2236497"/>
                    <a:pt x="7075422" y="2239037"/>
                  </a:cubicBezTo>
                  <a:cubicBezTo>
                    <a:pt x="7088484" y="2228877"/>
                    <a:pt x="7099369" y="2221257"/>
                    <a:pt x="7108077" y="2216177"/>
                  </a:cubicBezTo>
                  <a:lnTo>
                    <a:pt x="7108077" y="2193317"/>
                  </a:lnTo>
                  <a:cubicBezTo>
                    <a:pt x="7103724" y="2193317"/>
                    <a:pt x="7097192" y="2194587"/>
                    <a:pt x="7090661" y="2194587"/>
                  </a:cubicBezTo>
                  <a:cubicBezTo>
                    <a:pt x="7086307" y="2188237"/>
                    <a:pt x="7084130" y="2181887"/>
                    <a:pt x="7079776" y="2172997"/>
                  </a:cubicBezTo>
                  <a:cubicBezTo>
                    <a:pt x="7090661" y="2176807"/>
                    <a:pt x="7095015" y="2179347"/>
                    <a:pt x="7099369" y="2180617"/>
                  </a:cubicBezTo>
                  <a:cubicBezTo>
                    <a:pt x="7103724" y="2179347"/>
                    <a:pt x="7110254" y="2178077"/>
                    <a:pt x="7116785" y="2175537"/>
                  </a:cubicBezTo>
                  <a:cubicBezTo>
                    <a:pt x="7114608" y="2174267"/>
                    <a:pt x="7112432" y="2172997"/>
                    <a:pt x="7112432" y="2171727"/>
                  </a:cubicBezTo>
                  <a:cubicBezTo>
                    <a:pt x="7105900" y="2171727"/>
                    <a:pt x="7099369" y="2170457"/>
                    <a:pt x="7097192" y="2170457"/>
                  </a:cubicBezTo>
                  <a:cubicBezTo>
                    <a:pt x="7101546" y="2162837"/>
                    <a:pt x="7110254" y="2155217"/>
                    <a:pt x="7105900" y="2151407"/>
                  </a:cubicBezTo>
                  <a:cubicBezTo>
                    <a:pt x="7095015" y="2134897"/>
                    <a:pt x="7105900" y="2122197"/>
                    <a:pt x="7116785" y="2108227"/>
                  </a:cubicBezTo>
                  <a:cubicBezTo>
                    <a:pt x="7118962" y="2104417"/>
                    <a:pt x="7116785" y="2100607"/>
                    <a:pt x="7116785" y="2096797"/>
                  </a:cubicBezTo>
                  <a:cubicBezTo>
                    <a:pt x="7118962" y="2080287"/>
                    <a:pt x="7121140" y="2065047"/>
                    <a:pt x="7123316" y="2042187"/>
                  </a:cubicBezTo>
                  <a:cubicBezTo>
                    <a:pt x="7114608" y="2039647"/>
                    <a:pt x="7101546" y="2033297"/>
                    <a:pt x="7086307" y="2028217"/>
                  </a:cubicBezTo>
                  <a:cubicBezTo>
                    <a:pt x="7073245" y="2024407"/>
                    <a:pt x="7060183" y="2023137"/>
                    <a:pt x="7047121" y="2020597"/>
                  </a:cubicBezTo>
                  <a:cubicBezTo>
                    <a:pt x="7040590" y="2019327"/>
                    <a:pt x="7031882" y="2020597"/>
                    <a:pt x="7025350" y="2019327"/>
                  </a:cubicBezTo>
                  <a:cubicBezTo>
                    <a:pt x="6970925" y="2015517"/>
                    <a:pt x="6914322" y="2010437"/>
                    <a:pt x="6859897" y="2006627"/>
                  </a:cubicBezTo>
                  <a:cubicBezTo>
                    <a:pt x="6814179" y="2002817"/>
                    <a:pt x="6768461" y="1999007"/>
                    <a:pt x="6724921" y="1995197"/>
                  </a:cubicBezTo>
                  <a:cubicBezTo>
                    <a:pt x="6714036" y="1993927"/>
                    <a:pt x="6703151" y="1991387"/>
                    <a:pt x="6690089" y="1991387"/>
                  </a:cubicBezTo>
                  <a:cubicBezTo>
                    <a:pt x="6661788" y="1990117"/>
                    <a:pt x="6631309" y="1990117"/>
                    <a:pt x="6603009" y="1990117"/>
                  </a:cubicBezTo>
                  <a:cubicBezTo>
                    <a:pt x="6587769" y="1990117"/>
                    <a:pt x="6574706" y="1990117"/>
                    <a:pt x="6559468" y="1988847"/>
                  </a:cubicBezTo>
                  <a:cubicBezTo>
                    <a:pt x="6533343" y="1987577"/>
                    <a:pt x="6507219" y="1985037"/>
                    <a:pt x="6481095" y="1983767"/>
                  </a:cubicBezTo>
                  <a:lnTo>
                    <a:pt x="6481095" y="1979957"/>
                  </a:lnTo>
                  <a:cubicBezTo>
                    <a:pt x="6546406" y="1977417"/>
                    <a:pt x="6613893" y="1973607"/>
                    <a:pt x="6681381" y="1981227"/>
                  </a:cubicBezTo>
                  <a:cubicBezTo>
                    <a:pt x="6679204" y="1977417"/>
                    <a:pt x="6677027" y="1973607"/>
                    <a:pt x="6674850" y="1971067"/>
                  </a:cubicBezTo>
                  <a:cubicBezTo>
                    <a:pt x="6690089" y="1969797"/>
                    <a:pt x="6700975" y="1962177"/>
                    <a:pt x="6716213" y="1971067"/>
                  </a:cubicBezTo>
                  <a:cubicBezTo>
                    <a:pt x="6718391" y="1972337"/>
                    <a:pt x="6731453" y="1968527"/>
                    <a:pt x="6740161" y="1967257"/>
                  </a:cubicBezTo>
                  <a:lnTo>
                    <a:pt x="6740161" y="1964717"/>
                  </a:lnTo>
                  <a:lnTo>
                    <a:pt x="6720567" y="1964717"/>
                  </a:lnTo>
                  <a:cubicBezTo>
                    <a:pt x="6742338" y="1954557"/>
                    <a:pt x="6757577" y="1945667"/>
                    <a:pt x="6772816" y="1939317"/>
                  </a:cubicBezTo>
                  <a:cubicBezTo>
                    <a:pt x="6785878" y="1940587"/>
                    <a:pt x="6798940" y="1941857"/>
                    <a:pt x="6807648" y="1943127"/>
                  </a:cubicBezTo>
                  <a:cubicBezTo>
                    <a:pt x="6809825" y="1918997"/>
                    <a:pt x="6774993" y="1917727"/>
                    <a:pt x="6748869" y="1907567"/>
                  </a:cubicBezTo>
                  <a:cubicBezTo>
                    <a:pt x="6759753" y="1903757"/>
                    <a:pt x="6766285" y="1899947"/>
                    <a:pt x="6774993" y="1898677"/>
                  </a:cubicBezTo>
                  <a:cubicBezTo>
                    <a:pt x="6798940" y="1894867"/>
                    <a:pt x="6829419" y="1905027"/>
                    <a:pt x="6844657" y="1883437"/>
                  </a:cubicBezTo>
                  <a:cubicBezTo>
                    <a:pt x="6846835" y="1882167"/>
                    <a:pt x="6853366" y="1882167"/>
                    <a:pt x="6864251" y="1879627"/>
                  </a:cubicBezTo>
                  <a:cubicBezTo>
                    <a:pt x="6857719" y="1875817"/>
                    <a:pt x="6851189" y="1873277"/>
                    <a:pt x="6846835" y="1870737"/>
                  </a:cubicBezTo>
                  <a:cubicBezTo>
                    <a:pt x="6851189" y="1869467"/>
                    <a:pt x="6857719" y="1868197"/>
                    <a:pt x="6857719" y="1868197"/>
                  </a:cubicBezTo>
                  <a:cubicBezTo>
                    <a:pt x="6872959" y="1874547"/>
                    <a:pt x="6883844" y="1879627"/>
                    <a:pt x="6896906" y="1884707"/>
                  </a:cubicBezTo>
                  <a:cubicBezTo>
                    <a:pt x="6899083" y="1883437"/>
                    <a:pt x="6901260" y="1882167"/>
                    <a:pt x="6903438" y="1879627"/>
                  </a:cubicBezTo>
                  <a:cubicBezTo>
                    <a:pt x="6896906" y="1874547"/>
                    <a:pt x="6892552" y="1869467"/>
                    <a:pt x="6886022" y="1864387"/>
                  </a:cubicBezTo>
                  <a:cubicBezTo>
                    <a:pt x="6914322" y="1852957"/>
                    <a:pt x="6916500" y="1846607"/>
                    <a:pt x="6894730" y="1814857"/>
                  </a:cubicBezTo>
                  <a:cubicBezTo>
                    <a:pt x="6909968" y="1813587"/>
                    <a:pt x="6925208" y="1811047"/>
                    <a:pt x="6938270" y="1809777"/>
                  </a:cubicBezTo>
                  <a:cubicBezTo>
                    <a:pt x="6940447" y="1800887"/>
                    <a:pt x="6949155" y="1791997"/>
                    <a:pt x="6946978" y="1784377"/>
                  </a:cubicBezTo>
                  <a:cubicBezTo>
                    <a:pt x="6940447" y="1761517"/>
                    <a:pt x="6979633" y="1751357"/>
                    <a:pt x="6988341" y="1732307"/>
                  </a:cubicBezTo>
                  <a:cubicBezTo>
                    <a:pt x="6988341" y="1731037"/>
                    <a:pt x="6997049" y="1729767"/>
                    <a:pt x="6999226" y="1731037"/>
                  </a:cubicBezTo>
                  <a:cubicBezTo>
                    <a:pt x="7018819" y="1734847"/>
                    <a:pt x="7025350" y="1725957"/>
                    <a:pt x="7031882" y="1719607"/>
                  </a:cubicBezTo>
                  <a:cubicBezTo>
                    <a:pt x="7034058" y="1717067"/>
                    <a:pt x="7036236" y="1714527"/>
                    <a:pt x="7038413" y="1713257"/>
                  </a:cubicBezTo>
                  <a:cubicBezTo>
                    <a:pt x="7058006" y="1706907"/>
                    <a:pt x="7077599" y="1701827"/>
                    <a:pt x="7099369" y="1695477"/>
                  </a:cubicBezTo>
                  <a:cubicBezTo>
                    <a:pt x="7077599" y="1676427"/>
                    <a:pt x="7049298" y="1685317"/>
                    <a:pt x="7025350" y="1682777"/>
                  </a:cubicBezTo>
                  <a:lnTo>
                    <a:pt x="7025350" y="1677697"/>
                  </a:lnTo>
                  <a:cubicBezTo>
                    <a:pt x="7040590" y="1676427"/>
                    <a:pt x="7055829" y="1675157"/>
                    <a:pt x="7073245" y="1673887"/>
                  </a:cubicBezTo>
                  <a:cubicBezTo>
                    <a:pt x="7062360" y="1672617"/>
                    <a:pt x="7053652" y="1671347"/>
                    <a:pt x="7044944" y="1670077"/>
                  </a:cubicBezTo>
                  <a:cubicBezTo>
                    <a:pt x="7055829" y="1663727"/>
                    <a:pt x="7064537" y="1657377"/>
                    <a:pt x="7075422" y="1652297"/>
                  </a:cubicBezTo>
                  <a:cubicBezTo>
                    <a:pt x="7077599" y="1651027"/>
                    <a:pt x="7084130" y="1649757"/>
                    <a:pt x="7086307" y="1649757"/>
                  </a:cubicBezTo>
                  <a:cubicBezTo>
                    <a:pt x="7092838" y="1651027"/>
                    <a:pt x="7099369" y="1654837"/>
                    <a:pt x="7103724" y="1657377"/>
                  </a:cubicBezTo>
                  <a:cubicBezTo>
                    <a:pt x="7105900" y="1653567"/>
                    <a:pt x="7108077" y="1648487"/>
                    <a:pt x="7112432" y="1644677"/>
                  </a:cubicBezTo>
                  <a:cubicBezTo>
                    <a:pt x="7121140" y="1638327"/>
                    <a:pt x="7132024" y="1633247"/>
                    <a:pt x="7140732" y="1628167"/>
                  </a:cubicBezTo>
                  <a:cubicBezTo>
                    <a:pt x="7151618" y="1635787"/>
                    <a:pt x="7162502" y="1643407"/>
                    <a:pt x="7173388" y="1652297"/>
                  </a:cubicBezTo>
                  <a:cubicBezTo>
                    <a:pt x="7175565" y="1652297"/>
                    <a:pt x="7177743" y="1651027"/>
                    <a:pt x="7177743" y="1651027"/>
                  </a:cubicBezTo>
                  <a:cubicBezTo>
                    <a:pt x="7175565" y="1638327"/>
                    <a:pt x="7175565" y="1625627"/>
                    <a:pt x="7173388" y="1612927"/>
                  </a:cubicBezTo>
                  <a:cubicBezTo>
                    <a:pt x="7182096" y="1614197"/>
                    <a:pt x="7188627" y="1614197"/>
                    <a:pt x="7195158" y="1615467"/>
                  </a:cubicBezTo>
                  <a:cubicBezTo>
                    <a:pt x="7197335" y="1614197"/>
                    <a:pt x="7197335" y="1612927"/>
                    <a:pt x="7199512" y="1612927"/>
                  </a:cubicBezTo>
                  <a:cubicBezTo>
                    <a:pt x="7192981" y="1611657"/>
                    <a:pt x="7188627" y="1610387"/>
                    <a:pt x="7182096" y="1609117"/>
                  </a:cubicBezTo>
                  <a:cubicBezTo>
                    <a:pt x="7192981" y="1601497"/>
                    <a:pt x="7199512" y="1596417"/>
                    <a:pt x="7201689" y="1595147"/>
                  </a:cubicBezTo>
                  <a:lnTo>
                    <a:pt x="7201689" y="1571017"/>
                  </a:lnTo>
                  <a:cubicBezTo>
                    <a:pt x="7197335" y="1569747"/>
                    <a:pt x="7192981" y="1567207"/>
                    <a:pt x="7186450" y="1565937"/>
                  </a:cubicBezTo>
                  <a:cubicBezTo>
                    <a:pt x="7182096" y="1564667"/>
                    <a:pt x="7177743" y="1563397"/>
                    <a:pt x="7173388" y="1563397"/>
                  </a:cubicBezTo>
                  <a:cubicBezTo>
                    <a:pt x="7177743" y="1560857"/>
                    <a:pt x="7186450" y="1557047"/>
                    <a:pt x="7188627" y="1557047"/>
                  </a:cubicBezTo>
                  <a:cubicBezTo>
                    <a:pt x="7202959" y="1562127"/>
                    <a:pt x="7199512" y="1548157"/>
                    <a:pt x="7205499" y="1549427"/>
                  </a:cubicBezTo>
                  <a:cubicBezTo>
                    <a:pt x="7205499" y="1545617"/>
                    <a:pt x="7205499" y="1537997"/>
                    <a:pt x="7204229" y="1537997"/>
                  </a:cubicBezTo>
                  <a:cubicBezTo>
                    <a:pt x="7177743" y="1531647"/>
                    <a:pt x="7182096" y="1517677"/>
                    <a:pt x="7175565" y="1508787"/>
                  </a:cubicBezTo>
                  <a:close/>
                  <a:moveTo>
                    <a:pt x="385433" y="988087"/>
                  </a:moveTo>
                  <a:lnTo>
                    <a:pt x="448567" y="988087"/>
                  </a:lnTo>
                  <a:cubicBezTo>
                    <a:pt x="433327" y="999517"/>
                    <a:pt x="396318" y="999517"/>
                    <a:pt x="385433" y="988087"/>
                  </a:cubicBezTo>
                  <a:close/>
                  <a:moveTo>
                    <a:pt x="820837" y="1504977"/>
                  </a:moveTo>
                  <a:lnTo>
                    <a:pt x="820837" y="1499897"/>
                  </a:lnTo>
                  <a:cubicBezTo>
                    <a:pt x="849139" y="1498627"/>
                    <a:pt x="879617" y="1497357"/>
                    <a:pt x="907918" y="1497357"/>
                  </a:cubicBezTo>
                  <a:cubicBezTo>
                    <a:pt x="877440" y="1497357"/>
                    <a:pt x="851316" y="1512597"/>
                    <a:pt x="820837" y="1504977"/>
                  </a:cubicBezTo>
                  <a:close/>
                  <a:moveTo>
                    <a:pt x="296175" y="2120927"/>
                  </a:moveTo>
                  <a:cubicBezTo>
                    <a:pt x="309237" y="2113307"/>
                    <a:pt x="320122" y="2108227"/>
                    <a:pt x="324476" y="2104417"/>
                  </a:cubicBezTo>
                  <a:cubicBezTo>
                    <a:pt x="335361" y="2109497"/>
                    <a:pt x="341892" y="2113307"/>
                    <a:pt x="348423" y="2117117"/>
                  </a:cubicBezTo>
                  <a:cubicBezTo>
                    <a:pt x="333184" y="2117117"/>
                    <a:pt x="317945" y="2118387"/>
                    <a:pt x="296175" y="2120927"/>
                  </a:cubicBezTo>
                  <a:close/>
                  <a:moveTo>
                    <a:pt x="448567" y="2114577"/>
                  </a:moveTo>
                  <a:lnTo>
                    <a:pt x="391964" y="2114577"/>
                  </a:lnTo>
                  <a:cubicBezTo>
                    <a:pt x="389787" y="2114577"/>
                    <a:pt x="387610" y="2109497"/>
                    <a:pt x="383256" y="2105687"/>
                  </a:cubicBezTo>
                  <a:cubicBezTo>
                    <a:pt x="409380" y="2106957"/>
                    <a:pt x="428973" y="2108227"/>
                    <a:pt x="448567" y="2109497"/>
                  </a:cubicBezTo>
                  <a:lnTo>
                    <a:pt x="448567" y="2114577"/>
                  </a:lnTo>
                  <a:close/>
                  <a:moveTo>
                    <a:pt x="463806" y="2113307"/>
                  </a:moveTo>
                  <a:cubicBezTo>
                    <a:pt x="461629" y="2112037"/>
                    <a:pt x="461629" y="2110767"/>
                    <a:pt x="459452" y="2110767"/>
                  </a:cubicBezTo>
                  <a:cubicBezTo>
                    <a:pt x="468160" y="2106957"/>
                    <a:pt x="479045" y="2104417"/>
                    <a:pt x="487753" y="2100607"/>
                  </a:cubicBezTo>
                  <a:cubicBezTo>
                    <a:pt x="494284" y="2096797"/>
                    <a:pt x="496461" y="2090447"/>
                    <a:pt x="502992" y="2084097"/>
                  </a:cubicBezTo>
                  <a:cubicBezTo>
                    <a:pt x="520408" y="2104417"/>
                    <a:pt x="557418" y="2098067"/>
                    <a:pt x="590073" y="2103147"/>
                  </a:cubicBezTo>
                  <a:cubicBezTo>
                    <a:pt x="546533" y="2105687"/>
                    <a:pt x="505169" y="2109497"/>
                    <a:pt x="463806" y="2113307"/>
                  </a:cubicBezTo>
                  <a:close/>
                  <a:moveTo>
                    <a:pt x="178616" y="2425727"/>
                  </a:moveTo>
                  <a:cubicBezTo>
                    <a:pt x="180793" y="2425727"/>
                    <a:pt x="180793" y="2425727"/>
                    <a:pt x="178616" y="2425727"/>
                  </a:cubicBezTo>
                  <a:close/>
                  <a:moveTo>
                    <a:pt x="574834" y="2607337"/>
                  </a:moveTo>
                  <a:cubicBezTo>
                    <a:pt x="572657" y="2598447"/>
                    <a:pt x="570480" y="2592097"/>
                    <a:pt x="568303" y="2583207"/>
                  </a:cubicBezTo>
                  <a:cubicBezTo>
                    <a:pt x="583542" y="2585747"/>
                    <a:pt x="592250" y="2587017"/>
                    <a:pt x="600958" y="2589557"/>
                  </a:cubicBezTo>
                  <a:cubicBezTo>
                    <a:pt x="592250" y="2594637"/>
                    <a:pt x="585719" y="2599717"/>
                    <a:pt x="574834" y="2607337"/>
                  </a:cubicBezTo>
                  <a:close/>
                  <a:moveTo>
                    <a:pt x="1073372" y="1047777"/>
                  </a:moveTo>
                  <a:cubicBezTo>
                    <a:pt x="1058133" y="1049047"/>
                    <a:pt x="1042894" y="1052857"/>
                    <a:pt x="1029831" y="1052857"/>
                  </a:cubicBezTo>
                  <a:cubicBezTo>
                    <a:pt x="1014592" y="1054127"/>
                    <a:pt x="999353" y="1052857"/>
                    <a:pt x="981937" y="1052857"/>
                  </a:cubicBezTo>
                  <a:cubicBezTo>
                    <a:pt x="979760" y="1051587"/>
                    <a:pt x="977583" y="1047777"/>
                    <a:pt x="975406" y="1043967"/>
                  </a:cubicBezTo>
                  <a:cubicBezTo>
                    <a:pt x="990645" y="1041427"/>
                    <a:pt x="1005884" y="1037617"/>
                    <a:pt x="1023300" y="1035077"/>
                  </a:cubicBezTo>
                  <a:cubicBezTo>
                    <a:pt x="1023300" y="1038887"/>
                    <a:pt x="1021123" y="1041427"/>
                    <a:pt x="1021123" y="1045237"/>
                  </a:cubicBezTo>
                  <a:cubicBezTo>
                    <a:pt x="1040717" y="1037617"/>
                    <a:pt x="1058133" y="1038887"/>
                    <a:pt x="1073372" y="1047777"/>
                  </a:cubicBezTo>
                  <a:cubicBezTo>
                    <a:pt x="1097319" y="1037617"/>
                    <a:pt x="1101673" y="1038887"/>
                    <a:pt x="1108204" y="1060477"/>
                  </a:cubicBezTo>
                  <a:cubicBezTo>
                    <a:pt x="1095142" y="1055397"/>
                    <a:pt x="1084257" y="1051587"/>
                    <a:pt x="1073372" y="1047777"/>
                  </a:cubicBezTo>
                  <a:close/>
                  <a:moveTo>
                    <a:pt x="1156099" y="1045237"/>
                  </a:moveTo>
                  <a:cubicBezTo>
                    <a:pt x="1160453" y="1042697"/>
                    <a:pt x="1164807" y="1040157"/>
                    <a:pt x="1166984" y="1037617"/>
                  </a:cubicBezTo>
                  <a:cubicBezTo>
                    <a:pt x="1182223" y="1049047"/>
                    <a:pt x="1182223" y="1049047"/>
                    <a:pt x="1149568" y="1057937"/>
                  </a:cubicBezTo>
                  <a:lnTo>
                    <a:pt x="1116912" y="1042697"/>
                  </a:lnTo>
                  <a:cubicBezTo>
                    <a:pt x="1138683" y="1032537"/>
                    <a:pt x="1151745" y="1032537"/>
                    <a:pt x="1156099" y="1045237"/>
                  </a:cubicBezTo>
                  <a:close/>
                  <a:moveTo>
                    <a:pt x="1173515" y="2741957"/>
                  </a:moveTo>
                  <a:cubicBezTo>
                    <a:pt x="1175692" y="2740687"/>
                    <a:pt x="1177869" y="2740687"/>
                    <a:pt x="1180046" y="2739417"/>
                  </a:cubicBezTo>
                  <a:cubicBezTo>
                    <a:pt x="1182223" y="2741957"/>
                    <a:pt x="1186577" y="2744497"/>
                    <a:pt x="1190931" y="2748307"/>
                  </a:cubicBezTo>
                  <a:cubicBezTo>
                    <a:pt x="1186577" y="2748307"/>
                    <a:pt x="1182223" y="2748307"/>
                    <a:pt x="1177869" y="2749577"/>
                  </a:cubicBezTo>
                  <a:cubicBezTo>
                    <a:pt x="1175692" y="2745767"/>
                    <a:pt x="1175692" y="2743227"/>
                    <a:pt x="1173515" y="2741957"/>
                  </a:cubicBezTo>
                  <a:close/>
                  <a:moveTo>
                    <a:pt x="1306313" y="2733067"/>
                  </a:moveTo>
                  <a:cubicBezTo>
                    <a:pt x="1308490" y="2736877"/>
                    <a:pt x="1310667" y="2739417"/>
                    <a:pt x="1315021" y="2741957"/>
                  </a:cubicBezTo>
                  <a:lnTo>
                    <a:pt x="1308490" y="2741957"/>
                  </a:lnTo>
                  <a:cubicBezTo>
                    <a:pt x="1308490" y="2739417"/>
                    <a:pt x="1308490" y="2736877"/>
                    <a:pt x="1306313" y="2733067"/>
                  </a:cubicBezTo>
                  <a:close/>
                  <a:moveTo>
                    <a:pt x="1484829" y="3016277"/>
                  </a:moveTo>
                  <a:cubicBezTo>
                    <a:pt x="1478298" y="3009927"/>
                    <a:pt x="1473944" y="3004847"/>
                    <a:pt x="1469590" y="2999767"/>
                  </a:cubicBezTo>
                  <a:lnTo>
                    <a:pt x="1480475" y="2993417"/>
                  </a:lnTo>
                  <a:cubicBezTo>
                    <a:pt x="1495714" y="2999767"/>
                    <a:pt x="1497891" y="3009927"/>
                    <a:pt x="1484829" y="3016277"/>
                  </a:cubicBezTo>
                  <a:close/>
                  <a:moveTo>
                    <a:pt x="2037793" y="3041677"/>
                  </a:moveTo>
                  <a:cubicBezTo>
                    <a:pt x="2029085" y="3039137"/>
                    <a:pt x="2020376" y="3037867"/>
                    <a:pt x="2011668" y="3035327"/>
                  </a:cubicBezTo>
                  <a:cubicBezTo>
                    <a:pt x="2020376" y="3030247"/>
                    <a:pt x="2029085" y="3025167"/>
                    <a:pt x="2035616" y="3022627"/>
                  </a:cubicBezTo>
                  <a:lnTo>
                    <a:pt x="2061740" y="3034057"/>
                  </a:lnTo>
                  <a:cubicBezTo>
                    <a:pt x="2055209" y="3036597"/>
                    <a:pt x="2046501" y="3039137"/>
                    <a:pt x="2037793" y="3041677"/>
                  </a:cubicBezTo>
                  <a:close/>
                  <a:moveTo>
                    <a:pt x="5888945" y="2825777"/>
                  </a:moveTo>
                  <a:cubicBezTo>
                    <a:pt x="5886767" y="2827047"/>
                    <a:pt x="5888945" y="2829587"/>
                    <a:pt x="5888945" y="2832127"/>
                  </a:cubicBezTo>
                  <a:lnTo>
                    <a:pt x="5856289" y="2835937"/>
                  </a:lnTo>
                  <a:cubicBezTo>
                    <a:pt x="5851936" y="2824507"/>
                    <a:pt x="5860644" y="2818157"/>
                    <a:pt x="5880237" y="2816887"/>
                  </a:cubicBezTo>
                  <a:cubicBezTo>
                    <a:pt x="5886767" y="2816887"/>
                    <a:pt x="5895476" y="2814347"/>
                    <a:pt x="5906361" y="2814347"/>
                  </a:cubicBezTo>
                  <a:cubicBezTo>
                    <a:pt x="5899830" y="2818157"/>
                    <a:pt x="5893299" y="2820697"/>
                    <a:pt x="5888945" y="2825777"/>
                  </a:cubicBezTo>
                  <a:close/>
                  <a:moveTo>
                    <a:pt x="5932485" y="2823237"/>
                  </a:moveTo>
                  <a:cubicBezTo>
                    <a:pt x="5923777" y="2821967"/>
                    <a:pt x="5917247" y="2818157"/>
                    <a:pt x="5910715" y="2815617"/>
                  </a:cubicBezTo>
                  <a:cubicBezTo>
                    <a:pt x="5919423" y="2809267"/>
                    <a:pt x="5925954" y="2805457"/>
                    <a:pt x="5930308" y="2801647"/>
                  </a:cubicBezTo>
                  <a:cubicBezTo>
                    <a:pt x="5939017" y="2807997"/>
                    <a:pt x="5947725" y="2813077"/>
                    <a:pt x="5956433" y="2820697"/>
                  </a:cubicBezTo>
                  <a:cubicBezTo>
                    <a:pt x="5949902" y="2821967"/>
                    <a:pt x="5941193" y="2823237"/>
                    <a:pt x="5932485" y="2823237"/>
                  </a:cubicBezTo>
                  <a:close/>
                  <a:moveTo>
                    <a:pt x="6161072" y="1964717"/>
                  </a:moveTo>
                  <a:cubicBezTo>
                    <a:pt x="6161072" y="1962177"/>
                    <a:pt x="6161072" y="1960907"/>
                    <a:pt x="6158895" y="1958367"/>
                  </a:cubicBezTo>
                  <a:lnTo>
                    <a:pt x="6204613" y="1954557"/>
                  </a:lnTo>
                  <a:cubicBezTo>
                    <a:pt x="6204613" y="1957097"/>
                    <a:pt x="6206790" y="1959637"/>
                    <a:pt x="6206790" y="1962177"/>
                  </a:cubicBezTo>
                  <a:cubicBezTo>
                    <a:pt x="6189374" y="1962177"/>
                    <a:pt x="6174135" y="1963447"/>
                    <a:pt x="6161072" y="1964717"/>
                  </a:cubicBezTo>
                  <a:close/>
                  <a:moveTo>
                    <a:pt x="6274278" y="1967257"/>
                  </a:moveTo>
                  <a:cubicBezTo>
                    <a:pt x="6261216" y="1967257"/>
                    <a:pt x="6245976" y="1967257"/>
                    <a:pt x="6232915" y="1964717"/>
                  </a:cubicBezTo>
                  <a:cubicBezTo>
                    <a:pt x="6226383" y="1963447"/>
                    <a:pt x="6224206" y="1958367"/>
                    <a:pt x="6217675" y="1955827"/>
                  </a:cubicBezTo>
                  <a:cubicBezTo>
                    <a:pt x="6219853" y="1954557"/>
                    <a:pt x="6219853" y="1953287"/>
                    <a:pt x="6222030" y="1952017"/>
                  </a:cubicBezTo>
                  <a:cubicBezTo>
                    <a:pt x="6241623" y="1954557"/>
                    <a:pt x="6259039" y="1955827"/>
                    <a:pt x="6276455" y="1958367"/>
                  </a:cubicBezTo>
                  <a:cubicBezTo>
                    <a:pt x="6274278" y="1962177"/>
                    <a:pt x="6274278" y="1965987"/>
                    <a:pt x="6274278" y="1967257"/>
                  </a:cubicBezTo>
                  <a:close/>
                  <a:moveTo>
                    <a:pt x="6372244" y="1965987"/>
                  </a:moveTo>
                  <a:cubicBezTo>
                    <a:pt x="6357005" y="1964717"/>
                    <a:pt x="6341766" y="1958367"/>
                    <a:pt x="6326526" y="1967257"/>
                  </a:cubicBezTo>
                  <a:cubicBezTo>
                    <a:pt x="6324349" y="1968527"/>
                    <a:pt x="6311287" y="1964717"/>
                    <a:pt x="6304756" y="1963447"/>
                  </a:cubicBezTo>
                  <a:cubicBezTo>
                    <a:pt x="6304756" y="1962177"/>
                    <a:pt x="6306933" y="1959637"/>
                    <a:pt x="6306933" y="1958367"/>
                  </a:cubicBezTo>
                  <a:lnTo>
                    <a:pt x="6378775" y="1958367"/>
                  </a:lnTo>
                  <a:cubicBezTo>
                    <a:pt x="6380952" y="1958367"/>
                    <a:pt x="6383129" y="1962177"/>
                    <a:pt x="6385306" y="1964717"/>
                  </a:cubicBezTo>
                  <a:cubicBezTo>
                    <a:pt x="6378775" y="1964717"/>
                    <a:pt x="6374421" y="1965987"/>
                    <a:pt x="6372244" y="1965987"/>
                  </a:cubicBezTo>
                  <a:close/>
                  <a:moveTo>
                    <a:pt x="6579061" y="2595907"/>
                  </a:moveTo>
                  <a:cubicBezTo>
                    <a:pt x="6576884" y="2597177"/>
                    <a:pt x="6576884" y="2598447"/>
                    <a:pt x="6576884" y="2597177"/>
                  </a:cubicBezTo>
                  <a:cubicBezTo>
                    <a:pt x="6574706" y="2597177"/>
                    <a:pt x="6574706" y="2595907"/>
                    <a:pt x="6579061" y="2595907"/>
                  </a:cubicBezTo>
                  <a:close/>
                  <a:moveTo>
                    <a:pt x="209094" y="2527327"/>
                  </a:moveTo>
                  <a:cubicBezTo>
                    <a:pt x="206917" y="2527327"/>
                    <a:pt x="206917" y="2528597"/>
                    <a:pt x="204740" y="2528597"/>
                  </a:cubicBezTo>
                  <a:cubicBezTo>
                    <a:pt x="204740" y="2528597"/>
                    <a:pt x="206917" y="2527327"/>
                    <a:pt x="209094" y="2527327"/>
                  </a:cubicBezTo>
                  <a:close/>
                  <a:moveTo>
                    <a:pt x="1038539" y="2767357"/>
                  </a:moveTo>
                  <a:cubicBezTo>
                    <a:pt x="1047247" y="2769897"/>
                    <a:pt x="1055955" y="2772437"/>
                    <a:pt x="1062486" y="2773707"/>
                  </a:cubicBezTo>
                  <a:cubicBezTo>
                    <a:pt x="1032008" y="2783867"/>
                    <a:pt x="1012415" y="2781327"/>
                    <a:pt x="992822" y="2763547"/>
                  </a:cubicBezTo>
                  <a:cubicBezTo>
                    <a:pt x="999353" y="2763547"/>
                    <a:pt x="1003707" y="2762277"/>
                    <a:pt x="1010238" y="2762277"/>
                  </a:cubicBezTo>
                  <a:cubicBezTo>
                    <a:pt x="1018946" y="2763547"/>
                    <a:pt x="1029831" y="2764817"/>
                    <a:pt x="1038539" y="2767357"/>
                  </a:cubicBezTo>
                  <a:close/>
                  <a:moveTo>
                    <a:pt x="4843974" y="2871497"/>
                  </a:moveTo>
                  <a:cubicBezTo>
                    <a:pt x="4837443" y="2870227"/>
                    <a:pt x="4833089" y="2870227"/>
                    <a:pt x="4824381" y="2868957"/>
                  </a:cubicBezTo>
                  <a:cubicBezTo>
                    <a:pt x="4815673" y="2867687"/>
                    <a:pt x="4804788" y="2863877"/>
                    <a:pt x="4791726" y="2861337"/>
                  </a:cubicBezTo>
                  <a:cubicBezTo>
                    <a:pt x="4800434" y="2860067"/>
                    <a:pt x="4806965" y="2857527"/>
                    <a:pt x="4815673" y="2856257"/>
                  </a:cubicBezTo>
                  <a:cubicBezTo>
                    <a:pt x="4839620" y="2852447"/>
                    <a:pt x="4850505" y="2858797"/>
                    <a:pt x="4843974" y="2871497"/>
                  </a:cubicBezTo>
                  <a:close/>
                  <a:moveTo>
                    <a:pt x="4423809" y="2900707"/>
                  </a:moveTo>
                  <a:cubicBezTo>
                    <a:pt x="4436871" y="2901977"/>
                    <a:pt x="4452110" y="2901977"/>
                    <a:pt x="4467349" y="2903247"/>
                  </a:cubicBezTo>
                  <a:cubicBezTo>
                    <a:pt x="4460818" y="2915947"/>
                    <a:pt x="4443402" y="2912137"/>
                    <a:pt x="4430340" y="2910867"/>
                  </a:cubicBezTo>
                  <a:cubicBezTo>
                    <a:pt x="4425986" y="2910867"/>
                    <a:pt x="4421632" y="2905787"/>
                    <a:pt x="4417278" y="2903247"/>
                  </a:cubicBezTo>
                  <a:cubicBezTo>
                    <a:pt x="4419455" y="2901977"/>
                    <a:pt x="4421632" y="2900707"/>
                    <a:pt x="4423809" y="2900707"/>
                  </a:cubicBezTo>
                  <a:close/>
                  <a:moveTo>
                    <a:pt x="359308" y="2602257"/>
                  </a:moveTo>
                  <a:cubicBezTo>
                    <a:pt x="361485" y="2606067"/>
                    <a:pt x="363662" y="2608607"/>
                    <a:pt x="365839" y="2613687"/>
                  </a:cubicBezTo>
                  <a:cubicBezTo>
                    <a:pt x="352777" y="2613687"/>
                    <a:pt x="341892" y="2613687"/>
                    <a:pt x="331007" y="2612417"/>
                  </a:cubicBezTo>
                  <a:lnTo>
                    <a:pt x="331007" y="2603527"/>
                  </a:lnTo>
                  <a:cubicBezTo>
                    <a:pt x="339715" y="2603527"/>
                    <a:pt x="348423" y="2603527"/>
                    <a:pt x="359308" y="2602257"/>
                  </a:cubicBezTo>
                  <a:close/>
                  <a:moveTo>
                    <a:pt x="1208347" y="2759737"/>
                  </a:moveTo>
                  <a:cubicBezTo>
                    <a:pt x="1221409" y="2761007"/>
                    <a:pt x="1234471" y="2761007"/>
                    <a:pt x="1249710" y="2762277"/>
                  </a:cubicBezTo>
                  <a:cubicBezTo>
                    <a:pt x="1241002" y="2767357"/>
                    <a:pt x="1206170" y="2771167"/>
                    <a:pt x="1199639" y="2767357"/>
                  </a:cubicBezTo>
                  <a:cubicBezTo>
                    <a:pt x="1199639" y="2766087"/>
                    <a:pt x="1197462" y="2763547"/>
                    <a:pt x="1199639" y="2762277"/>
                  </a:cubicBezTo>
                  <a:cubicBezTo>
                    <a:pt x="1201816" y="2761007"/>
                    <a:pt x="1206170" y="2759737"/>
                    <a:pt x="1208347" y="2759737"/>
                  </a:cubicBezTo>
                  <a:close/>
                </a:path>
              </a:pathLst>
            </a:custGeom>
            <a:blipFill>
              <a:blip r:embed="rId9"/>
              <a:stretch>
                <a:fillRect l="0" t="-14020" r="0" b="-1402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397442"/>
            <a:ext cx="9718350" cy="313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У систему са кинетичким плочама неопходно је да софтвер: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чита сензорске вредности (напон, струја, притисак),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израчунава тренутну снагу,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активира или деактивира MPPT алгоритам,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управља DC-DC конвертором,</a:t>
            </a:r>
          </a:p>
          <a:p>
            <a:pPr algn="just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одлучује да ли да се батерија пуни или не, у зависности од стања</a:t>
            </a:r>
          </a:p>
          <a:p>
            <a:pPr algn="l">
              <a:lnSpc>
                <a:spcPts val="3120"/>
              </a:lnSpc>
            </a:pPr>
            <a:r>
              <a:rPr lang="en-US" sz="2400" spc="-7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напуњености (SoC).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62025"/>
            <a:ext cx="10387388" cy="101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4"/>
              </a:lnSpc>
            </a:pPr>
            <a:r>
              <a:rPr lang="en-US" sz="6200" spc="-303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ИМПЛЕМЕНТАЦИЈА РЕШЕЊА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DAG8RgOUbJU</dc:identifier>
  <dcterms:modified xsi:type="dcterms:W3CDTF">2011-08-01T06:04:30Z</dcterms:modified>
  <cp:revision>1</cp:revision>
  <dc:title>prezentacija konacnoo</dc:title>
</cp:coreProperties>
</file>